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diagrams/data1.xml" ContentType="application/vnd.openxmlformats-officedocument.drawingml.diagramData+xml"/>
  <Override PartName="/ppt/diagrams/layout1.xml" ContentType="application/vnd.openxmlformats-officedocument.drawingml.diagramLayout+xml"/>
  <Override PartName="/ppt/diagrams/_rels/drawing1.xml.rels" ContentType="application/vnd.openxmlformats-package.relationships+xml"/>
  <Override PartName="/ppt/diagrams/_rels/data1.xml.rels" ContentType="application/vnd.openxmlformats-package.relationships+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Masters/_rels/slideMaster4.xml.rels" ContentType="application/vnd.openxmlformats-package.relationships+xml"/>
  <Override PartName="/ppt/slideMasters/_rels/slideMaster10.xml.rels" ContentType="application/vnd.openxmlformats-package.relationships+xml"/>
  <Override PartName="/ppt/slideMasters/_rels/slideMaster47.xml.rels" ContentType="application/vnd.openxmlformats-package.relationships+xml"/>
  <Override PartName="/ppt/slideMasters/_rels/slideMaster5.xml.rels" ContentType="application/vnd.openxmlformats-package.relationships+xml"/>
  <Override PartName="/ppt/slideMasters/_rels/slideMaster40.xml.rels" ContentType="application/vnd.openxmlformats-package.relationships+xml"/>
  <Override PartName="/ppt/slideMasters/_rels/slideMaster46.xml.rels" ContentType="application/vnd.openxmlformats-package.relationships+xml"/>
  <Override PartName="/ppt/slideMasters/_rels/slideMaster11.xml.rels" ContentType="application/vnd.openxmlformats-package.relationships+xml"/>
  <Override PartName="/ppt/slideMasters/_rels/slideMaster48.xml.rels" ContentType="application/vnd.openxmlformats-package.relationships+xml"/>
  <Override PartName="/ppt/slideMasters/_rels/slideMaster6.xml.rels" ContentType="application/vnd.openxmlformats-package.relationships+xml"/>
  <Override PartName="/ppt/slideMasters/_rels/slideMaster41.xml.rels" ContentType="application/vnd.openxmlformats-package.relationships+xml"/>
  <Override PartName="/ppt/slideMasters/_rels/slideMaster12.xml.rels" ContentType="application/vnd.openxmlformats-package.relationships+xml"/>
  <Override PartName="/ppt/slideMasters/_rels/slideMaster49.xml.rels" ContentType="application/vnd.openxmlformats-package.relationships+xml"/>
  <Override PartName="/ppt/slideMasters/_rels/slideMaster28.xml.rels" ContentType="application/vnd.openxmlformats-package.relationships+xml"/>
  <Override PartName="/ppt/slideMasters/_rels/slideMaster30.xml.rels" ContentType="application/vnd.openxmlformats-package.relationships+xml"/>
  <Override PartName="/ppt/slideMasters/_rels/slideMaster29.xml.rels" ContentType="application/vnd.openxmlformats-package.relationships+xml"/>
  <Override PartName="/ppt/slideMasters/_rels/slideMaster31.xml.rels" ContentType="application/vnd.openxmlformats-package.relationships+xml"/>
  <Override PartName="/ppt/slideMasters/_rels/slideMaster32.xml.rels" ContentType="application/vnd.openxmlformats-package.relationships+xml"/>
  <Override PartName="/ppt/slideMasters/_rels/slideMaster3.xml.rels" ContentType="application/vnd.openxmlformats-package.relationships+xml"/>
  <Override PartName="/ppt/slideMasters/_rels/slideMaster51.xml.rels" ContentType="application/vnd.openxmlformats-package.relationships+xml"/>
  <Override PartName="/ppt/slideMasters/_rels/slideMaster50.xml.rels" ContentType="application/vnd.openxmlformats-package.relationships+xml"/>
  <Override PartName="/ppt/slideMasters/_rels/slideMaster43.xml.rels" ContentType="application/vnd.openxmlformats-package.relationships+xml"/>
  <Override PartName="/ppt/slideMasters/_rels/slideMaster8.xml.rels" ContentType="application/vnd.openxmlformats-package.relationships+xml"/>
  <Override PartName="/ppt/slideMasters/_rels/slideMaster26.xml.rels" ContentType="application/vnd.openxmlformats-package.relationships+xml"/>
  <Override PartName="/ppt/slideMasters/_rels/slideMaster14.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slideMasters/_rels/slideMaster18.xml.rels" ContentType="application/vnd.openxmlformats-package.relationships+xml"/>
  <Override PartName="/ppt/slideMasters/_rels/slideMaster20.xml.rels" ContentType="application/vnd.openxmlformats-package.relationships+xml"/>
  <Override PartName="/ppt/slideMasters/_rels/slideMaster19.xml.rels" ContentType="application/vnd.openxmlformats-package.relationships+xml"/>
  <Override PartName="/ppt/slideMasters/_rels/slideMaster21.xml.rels" ContentType="application/vnd.openxmlformats-package.relationships+xml"/>
  <Override PartName="/ppt/slideMasters/_rels/slideMaster22.xml.rels" ContentType="application/vnd.openxmlformats-package.relationships+xml"/>
  <Override PartName="/ppt/slideMasters/_rels/slideMaster23.xml.rels" ContentType="application/vnd.openxmlformats-package.relationships+xml"/>
  <Override PartName="/ppt/slideMasters/_rels/slideMaster24.xml.rels" ContentType="application/vnd.openxmlformats-package.relationships+xml"/>
  <Override PartName="/ppt/slideMasters/_rels/slideMaster25.xml.rels" ContentType="application/vnd.openxmlformats-package.relationships+xml"/>
  <Override PartName="/ppt/slideMasters/_rels/slideMaster1.xml.rels" ContentType="application/vnd.openxmlformats-package.relationships+xml"/>
  <Override PartName="/ppt/slideMasters/_rels/slideMaster9.xml.rels" ContentType="application/vnd.openxmlformats-package.relationships+xml"/>
  <Override PartName="/ppt/slideMasters/_rels/slideMaster44.xml.rels" ContentType="application/vnd.openxmlformats-package.relationships+xml"/>
  <Override PartName="/ppt/slideMasters/_rels/slideMaster13.xml.rels" ContentType="application/vnd.openxmlformats-package.relationships+xml"/>
  <Override PartName="/ppt/slideMasters/_rels/slideMaster2.xml.rels" ContentType="application/vnd.openxmlformats-package.relationships+xml"/>
  <Override PartName="/ppt/slideMasters/_rels/slideMaster27.xml.rels" ContentType="application/vnd.openxmlformats-package.relationships+xml"/>
  <Override PartName="/ppt/slideMasters/_rels/slideMaster45.xml.rels" ContentType="application/vnd.openxmlformats-package.relationships+xml"/>
  <Override PartName="/ppt/slideMasters/_rels/slideMaster33.xml.rels" ContentType="application/vnd.openxmlformats-package.relationships+xml"/>
  <Override PartName="/ppt/slideMasters/_rels/slideMaster34.xml.rels" ContentType="application/vnd.openxmlformats-package.relationships+xml"/>
  <Override PartName="/ppt/slideMasters/_rels/slideMaster35.xml.rels" ContentType="application/vnd.openxmlformats-package.relationships+xml"/>
  <Override PartName="/ppt/slideMasters/_rels/slideMaster36.xml.rels" ContentType="application/vnd.openxmlformats-package.relationships+xml"/>
  <Override PartName="/ppt/slideMasters/_rels/slideMaster37.xml.rels" ContentType="application/vnd.openxmlformats-package.relationships+xml"/>
  <Override PartName="/ppt/slideMasters/_rels/slideMaster38.xml.rels" ContentType="application/vnd.openxmlformats-package.relationships+xml"/>
  <Override PartName="/ppt/slideMasters/_rels/slideMaster39.xml.rels" ContentType="application/vnd.openxmlformats-package.relationships+xml"/>
  <Override PartName="/ppt/slideMasters/_rels/slideMaster7.xml.rels" ContentType="application/vnd.openxmlformats-package.relationships+xml"/>
  <Override PartName="/ppt/slideMasters/_rels/slideMaster42.xml.rels" ContentType="application/vnd.openxmlformats-package.relationships+xml"/>
  <Override PartName="/ppt/slideMasters/slideMaster25.xml" ContentType="application/vnd.openxmlformats-officedocument.presentationml.slideMaster+xml"/>
  <Override PartName="/ppt/slideMasters/slideMaster24.xml" ContentType="application/vnd.openxmlformats-officedocument.presentationml.slideMaster+xml"/>
  <Override PartName="/ppt/slideMasters/slideMaster23.xml" ContentType="application/vnd.openxmlformats-officedocument.presentationml.slideMaster+xml"/>
  <Override PartName="/ppt/slideMasters/slideMaster22.xml" ContentType="application/vnd.openxmlformats-officedocument.presentationml.slideMaster+xml"/>
  <Override PartName="/ppt/slideMasters/slideMaster21.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18.xml" ContentType="application/vnd.openxmlformats-officedocument.presentationml.slideMaster+xml"/>
  <Override PartName="/ppt/slideMasters/slideMaster17.xml" ContentType="application/vnd.openxmlformats-officedocument.presentationml.slideMaster+xml"/>
  <Override PartName="/ppt/slideMasters/slideMaster16.xml" ContentType="application/vnd.openxmlformats-officedocument.presentationml.slideMaster+xml"/>
  <Override PartName="/ppt/slideMasters/slideMaster15.xml" ContentType="application/vnd.openxmlformats-officedocument.presentationml.slideMaster+xml"/>
  <Override PartName="/ppt/slideMasters/slideMaster9.xml" ContentType="application/vnd.openxmlformats-officedocument.presentationml.slideMaster+xml"/>
  <Override PartName="/ppt/slideMasters/slideMaster14.xml" ContentType="application/vnd.openxmlformats-officedocument.presentationml.slideMaster+xml"/>
  <Override PartName="/ppt/slideMasters/slideMaster8.xml" ContentType="application/vnd.openxmlformats-officedocument.presentationml.slideMaster+xml"/>
  <Override PartName="/ppt/slideMasters/slideMaster26.xml" ContentType="application/vnd.openxmlformats-officedocument.presentationml.slideMaster+xml"/>
  <Override PartName="/ppt/slideMasters/slideMaster1.xml" ContentType="application/vnd.openxmlformats-officedocument.presentationml.slideMaster+xml"/>
  <Override PartName="/ppt/slideMasters/slideMaster44.xml" ContentType="application/vnd.openxmlformats-officedocument.presentationml.slideMaster+xml"/>
  <Override PartName="/ppt/slideMasters/slideMaster13.xml" ContentType="application/vnd.openxmlformats-officedocument.presentationml.slideMaster+xml"/>
  <Override PartName="/ppt/slideMasters/slideMaster7.xml" ContentType="application/vnd.openxmlformats-officedocument.presentationml.slideMaster+xml"/>
  <Override PartName="/ppt/slideMasters/slideMaster27.xml" ContentType="application/vnd.openxmlformats-officedocument.presentationml.slideMaster+xml"/>
  <Override PartName="/ppt/slideMasters/slideMaster2.xml" ContentType="application/vnd.openxmlformats-officedocument.presentationml.slideMaster+xml"/>
  <Override PartName="/ppt/slideMasters/slideMaster45.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39.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32.xml" ContentType="application/vnd.openxmlformats-officedocument.presentationml.slideMaster+xml"/>
  <Override PartName="/ppt/slideMasters/slideMaster31.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28.xml" ContentType="application/vnd.openxmlformats-officedocument.presentationml.slideMaster+xml"/>
  <Override PartName="/ppt/slideMasters/slideMaster6.xml" ContentType="application/vnd.openxmlformats-officedocument.presentationml.slideMaster+xml"/>
  <Override PartName="/ppt/slideMasters/slideMaster49.xml" ContentType="application/vnd.openxmlformats-officedocument.presentationml.slideMaster+xml"/>
  <Override PartName="/ppt/slideMasters/slideMaster12.xml" ContentType="application/vnd.openxmlformats-officedocument.presentationml.slideMaster+xml"/>
  <Override PartName="/ppt/slideMasters/slideMaster48.xml" ContentType="application/vnd.openxmlformats-officedocument.presentationml.slideMaster+xml"/>
  <Override PartName="/ppt/slideMasters/slideMaster5.xml" ContentType="application/vnd.openxmlformats-officedocument.presentationml.slideMaster+xml"/>
  <Override PartName="/ppt/slideMasters/slideMaster11.xml" ContentType="application/vnd.openxmlformats-officedocument.presentationml.slideMaster+xml"/>
  <Override PartName="/ppt/slideMasters/slideMaster3.xml" ContentType="application/vnd.openxmlformats-officedocument.presentationml.slideMaster+xml"/>
  <Override PartName="/ppt/slideMasters/slideMaster46.xml" ContentType="application/vnd.openxmlformats-officedocument.presentationml.slideMaster+xml"/>
  <Override PartName="/ppt/slideMasters/slideMaster4.xml" ContentType="application/vnd.openxmlformats-officedocument.presentationml.slideMaster+xml"/>
  <Override PartName="/ppt/slideMasters/slideMaster47.xml" ContentType="application/vnd.openxmlformats-officedocument.presentationml.slideMaster+xml"/>
  <Override PartName="/ppt/slideMasters/slideMaster10.xml" ContentType="application/vnd.openxmlformats-officedocument.presentationml.slideMaster+xml"/>
  <Override PartName="/ppt/presProps.xml" ContentType="application/vnd.openxmlformats-officedocument.presentationml.presProps+xml"/>
  <Override PartName="/ppt/theme/theme29.xml" ContentType="application/vnd.openxmlformats-officedocument.theme+xml"/>
  <Override PartName="/ppt/theme/theme28.xml" ContentType="application/vnd.openxmlformats-officedocument.theme+xml"/>
  <Override PartName="/ppt/theme/theme27.xml" ContentType="application/vnd.openxmlformats-officedocument.theme+xml"/>
  <Override PartName="/ppt/theme/theme26.xml" ContentType="application/vnd.openxmlformats-officedocument.theme+xml"/>
  <Override PartName="/ppt/theme/theme25.xml" ContentType="application/vnd.openxmlformats-officedocument.theme+xml"/>
  <Override PartName="/ppt/theme/theme24.xml" ContentType="application/vnd.openxmlformats-officedocument.theme+xml"/>
  <Override PartName="/ppt/theme/theme23.xml" ContentType="application/vnd.openxmlformats-officedocument.theme+xml"/>
  <Override PartName="/ppt/theme/theme22.xml" ContentType="application/vnd.openxmlformats-officedocument.theme+xml"/>
  <Override PartName="/ppt/theme/theme21.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18.xml" ContentType="application/vnd.openxmlformats-officedocument.theme+xml"/>
  <Override PartName="/ppt/theme/theme17.xml" ContentType="application/vnd.openxmlformats-officedocument.theme+xml"/>
  <Override PartName="/ppt/theme/theme16.xml" ContentType="application/vnd.openxmlformats-officedocument.theme+xml"/>
  <Override PartName="/ppt/theme/theme15.xml" ContentType="application/vnd.openxmlformats-officedocument.theme+xml"/>
  <Override PartName="/ppt/theme/theme14.xml" ContentType="application/vnd.openxmlformats-officedocument.theme+xml"/>
  <Override PartName="/ppt/theme/theme1.xml" ContentType="application/vnd.openxmlformats-officedocument.theme+xml"/>
  <Override PartName="/ppt/theme/theme11.xml" ContentType="application/vnd.openxmlformats-officedocument.theme+xml"/>
  <Override PartName="/ppt/theme/theme48.xml" ContentType="application/vnd.openxmlformats-officedocument.theme+xml"/>
  <Override PartName="/ppt/theme/theme2.xml" ContentType="application/vnd.openxmlformats-officedocument.theme+xml"/>
  <Override PartName="/ppt/theme/theme12.xml" ContentType="application/vnd.openxmlformats-officedocument.theme+xml"/>
  <Override PartName="/ppt/theme/theme49.xml" ContentType="application/vnd.openxmlformats-officedocument.theme+xml"/>
  <Override PartName="/ppt/theme/theme37.xml" ContentType="application/vnd.openxmlformats-officedocument.theme+xml"/>
  <Override PartName="/ppt/theme/theme38.xml" ContentType="application/vnd.openxmlformats-officedocument.theme+xml"/>
  <Override PartName="/ppt/theme/theme40.xml" ContentType="application/vnd.openxmlformats-officedocument.theme+xml"/>
  <Override PartName="/ppt/theme/theme41.xml" ContentType="application/vnd.openxmlformats-officedocument.theme+xml"/>
  <Override PartName="/ppt/theme/theme39.xml" ContentType="application/vnd.openxmlformats-officedocument.theme+xml"/>
  <Override PartName="/ppt/theme/theme42.xml" ContentType="application/vnd.openxmlformats-officedocument.theme+xml"/>
  <Override PartName="/ppt/theme/theme43.xml" ContentType="application/vnd.openxmlformats-officedocument.theme+xml"/>
  <Override PartName="/ppt/theme/theme44.xml" ContentType="application/vnd.openxmlformats-officedocument.theme+xml"/>
  <Override PartName="/ppt/theme/theme45.xml" ContentType="application/vnd.openxmlformats-officedocument.theme+xml"/>
  <Override PartName="/ppt/theme/theme46.xml" ContentType="application/vnd.openxmlformats-officedocument.theme+xml"/>
  <Override PartName="/ppt/theme/theme50.xml" ContentType="application/vnd.openxmlformats-officedocument.theme+xml"/>
  <Override PartName="/ppt/theme/theme13.xml" ContentType="application/vnd.openxmlformats-officedocument.theme+xml"/>
  <Override PartName="/ppt/theme/theme51.xml" ContentType="application/vnd.openxmlformats-officedocument.theme+xml"/>
  <Override PartName="/ppt/theme/theme52.xml" ContentType="application/vnd.openxmlformats-officedocument.theme+xml"/>
  <Override PartName="/ppt/theme/theme10.xml" ContentType="application/vnd.openxmlformats-officedocument.theme+xml"/>
  <Override PartName="/ppt/theme/theme47.xml" ContentType="application/vnd.openxmlformats-officedocument.theme+xml"/>
  <Override PartName="/ppt/theme/theme9.xml" ContentType="application/vnd.openxmlformats-officedocument.theme+xml"/>
  <Override PartName="/ppt/theme/theme36.xml" ContentType="application/vnd.openxmlformats-officedocument.theme+xml"/>
  <Override PartName="/ppt/theme/theme8.xml" ContentType="application/vnd.openxmlformats-officedocument.theme+xml"/>
  <Override PartName="/ppt/theme/theme35.xml" ContentType="application/vnd.openxmlformats-officedocument.theme+xml"/>
  <Override PartName="/ppt/theme/theme7.xml" ContentType="application/vnd.openxmlformats-officedocument.theme+xml"/>
  <Override PartName="/ppt/theme/theme34.xml" ContentType="application/vnd.openxmlformats-officedocument.theme+xml"/>
  <Override PartName="/ppt/theme/theme6.xml" ContentType="application/vnd.openxmlformats-officedocument.theme+xml"/>
  <Override PartName="/ppt/theme/theme33.xml" ContentType="application/vnd.openxmlformats-officedocument.theme+xml"/>
  <Override PartName="/ppt/theme/theme5.xml" ContentType="application/vnd.openxmlformats-officedocument.theme+xml"/>
  <Override PartName="/ppt/theme/theme32.xml" ContentType="application/vnd.openxmlformats-officedocument.theme+xml"/>
  <Override PartName="/ppt/theme/theme4.xml" ContentType="application/vnd.openxmlformats-officedocument.theme+xml"/>
  <Override PartName="/ppt/theme/theme31.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slideLayouts/slideLayout22.xml" ContentType="application/vnd.openxmlformats-officedocument.presentationml.slideLayout+xml"/>
  <Override PartName="/ppt/slideLayouts/_rels/slideLayout6.xml.rels" ContentType="application/vnd.openxmlformats-package.relationships+xml"/>
  <Override PartName="/ppt/slideLayouts/_rels/slideLayout14.xml.rels" ContentType="application/vnd.openxmlformats-package.relationships+xml"/>
  <Override PartName="/ppt/slideLayouts/_rels/slideLayout7.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49.xml.rels" ContentType="application/vnd.openxmlformats-package.relationships+xml"/>
  <Override PartName="/ppt/slideLayouts/_rels/slideLayout4.xml.rels" ContentType="application/vnd.openxmlformats-package.relationships+xml"/>
  <Override PartName="/ppt/slideLayouts/_rels/slideLayout51.xml.rels" ContentType="application/vnd.openxmlformats-package.relationships+xml"/>
  <Override PartName="/ppt/slideLayouts/_rels/slideLayout48.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50.xml.rels" ContentType="application/vnd.openxmlformats-package.relationships+xml"/>
  <Override PartName="/ppt/slideLayouts/_rels/slideLayout13.xml.rels" ContentType="application/vnd.openxmlformats-package.relationships+xml"/>
  <Override PartName="/ppt/slideLayouts/_rels/slideLayout5.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16.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17.xml.rels" ContentType="application/vnd.openxmlformats-package.relationships+xml"/>
  <Override PartName="/ppt/slideLayouts/_rels/slideLayout31.xml.rels" ContentType="application/vnd.openxmlformats-package.relationships+xml"/>
  <Override PartName="/ppt/slideLayouts/_rels/slideLayout26.xml.rels" ContentType="application/vnd.openxmlformats-package.relationships+xml"/>
  <Override PartName="/ppt/slideLayouts/_rels/slideLayout25.xml.rels" ContentType="application/vnd.openxmlformats-package.relationships+xml"/>
  <Override PartName="/ppt/slideLayouts/_rels/slideLayout24.xml.rels" ContentType="application/vnd.openxmlformats-package.relationships+xml"/>
  <Override PartName="/ppt/slideLayouts/_rels/slideLayout27.xml.rels" ContentType="application/vnd.openxmlformats-package.relationships+xml"/>
  <Override PartName="/ppt/slideLayouts/_rels/slideLayout39.xml.rels" ContentType="application/vnd.openxmlformats-package.relationships+xml"/>
  <Override PartName="/ppt/slideLayouts/_rels/slideLayout41.xml.rels" ContentType="application/vnd.openxmlformats-package.relationships+xml"/>
  <Override PartName="/ppt/slideLayouts/_rels/slideLayout23.xml.rels" ContentType="application/vnd.openxmlformats-package.relationships+xml"/>
  <Override PartName="/ppt/slideLayouts/_rels/slideLayout1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45.xml.rels" ContentType="application/vnd.openxmlformats-package.relationships+xml"/>
  <Override PartName="/ppt/slideLayouts/_rels/slideLayout22.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32.xml.rels" ContentType="application/vnd.openxmlformats-package.relationships+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24.xml" ContentType="application/vnd.openxmlformats-officedocument.presentationml.slideLayout+xml"/>
  <Override PartName="/ppt/slideLayouts/slideLayout2.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26.xml" ContentType="application/vnd.openxmlformats-officedocument.presentationml.slideLayout+xml"/>
  <Override PartName="/ppt/slideLayouts/slideLayout4.xml" ContentType="application/vnd.openxmlformats-officedocument.presentationml.slideLayout+xml"/>
  <Override PartName="/ppt/slideLayouts/slideLayout27.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33.xml" ContentType="application/vnd.openxmlformats-officedocument.presentationml.slideLayout+xml"/>
  <Override PartName="/ppt/slideLayouts/slideLayout9.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50.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8.xml" ContentType="application/vnd.openxmlformats-officedocument.presentationml.slideLayout+xml"/>
  <Override PartName="/ppt/slideLayouts/slideLayout51.xml" ContentType="application/vnd.openxmlformats-officedocument.presentationml.slideLayout+xml"/>
  <Override PartName="/ppt/slideLayouts/slideLayout49.xml" ContentType="application/vnd.openxmlformats-officedocument.presentationml.slideLayout+xml"/>
  <Override PartName="/ppt/slideLayouts/slideLayout12.xml" ContentType="application/vnd.openxmlformats-officedocument.presentationml.slideLayout+xml"/>
  <Override PartName="/ppt/_rels/presentation.xml.rels" ContentType="application/vnd.openxmlformats-package.relationships+xml"/>
  <Override PartName="/ppt/media/image29.jpeg" ContentType="image/jpeg"/>
  <Override PartName="/ppt/media/image7.jpeg" ContentType="image/jpeg"/>
  <Override PartName="/ppt/media/image28.jpeg" ContentType="image/jpeg"/>
  <Override PartName="/ppt/media/image6.jpeg" ContentType="image/jpeg"/>
  <Override PartName="/ppt/media/image27.jpeg" ContentType="image/jpeg"/>
  <Override PartName="/ppt/media/image5.jpeg" ContentType="image/jpeg"/>
  <Override PartName="/ppt/media/image26.jpeg" ContentType="image/jpeg"/>
  <Override PartName="/ppt/media/image4.jpeg" ContentType="image/jpeg"/>
  <Override PartName="/ppt/media/image25.jpeg" ContentType="image/jpeg"/>
  <Override PartName="/ppt/media/image3.jpeg" ContentType="image/jpeg"/>
  <Override PartName="/ppt/media/image11.jpeg" ContentType="image/jpeg"/>
  <Override PartName="/ppt/media/image8.jpeg" ContentType="image/jpeg"/>
  <Override PartName="/ppt/media/OOXDiagramDrawingRels1_0.jpeg" ContentType="image/jpeg"/>
  <Override PartName="/ppt/media/OOXDiagramDataRels1_0.jpeg" ContentType="image/jpeg"/>
  <Override PartName="/ppt/media/image13.jpeg" ContentType="image/jpeg"/>
  <Override PartName="/ppt/media/OOXDiagramDrawingRels1_2.jpeg" ContentType="image/jpeg"/>
  <Override PartName="/ppt/media/image12.jpeg" ContentType="image/jpeg"/>
  <Override PartName="/ppt/media/image9.jpeg" ContentType="image/jpeg"/>
  <Override PartName="/ppt/media/OOXDiagramDrawingRels1_1.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10.jpeg" ContentType="image/jpeg"/>
  <Override PartName="/ppt/media/OOXDiagramDataRels1_1.jpeg" ContentType="image/jpeg"/>
  <Override PartName="/ppt/media/image14.jpeg" ContentType="image/jpeg"/>
  <Override PartName="/ppt/media/OOXDiagramDataRels1_2.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20.jpeg" ContentType="image/jpeg"/>
  <Override PartName="/ppt/media/image19.jpeg" ContentType="image/jpeg"/>
  <Override PartName="/ppt/media/image21.jpeg" ContentType="image/jpeg"/>
  <Override PartName="/ppt/media/image22.jpeg" ContentType="image/jpeg"/>
  <Override PartName="/ppt/media/image1.jpeg" ContentType="image/jpeg"/>
  <Override PartName="/ppt/media/image23.jpeg" ContentType="image/jpeg"/>
  <Override PartName="/ppt/media/image2.jpeg" ContentType="image/jpeg"/>
  <Override PartName="/ppt/media/image24.jpeg" ContentType="image/jpeg"/>
  <Override PartName="/ppt/notesMasters/_rels/notesMaster1.xml.rels" ContentType="application/vnd.openxmlformats-package.relationships+xml"/>
  <Override PartName="/ppt/notesMasters/notesMaster1.xml" ContentType="application/vnd.openxmlformats-officedocument.presentationml.notesMaster+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17.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notesSlides/_rels/notesSlide6.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17.xml.rels" ContentType="application/vnd.openxmlformats-package.relationships+xml"/>
  <Override PartName="/ppt/notesSlides/_rels/notesSlide13.xml.rels" ContentType="application/vnd.openxmlformats-package.relationships+xml"/>
  <Override PartName="/ppt/notesSlides/_rels/notesSlide12.xml.rels" ContentType="application/vnd.openxmlformats-package.relationships+xml"/>
  <Override PartName="/ppt/notesSlides/_rels/notesSlide11.xml.rels" ContentType="application/vnd.openxmlformats-package.relationships+xml"/>
  <Override PartName="/ppt/notesSlides/_rels/notesSlide9.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14.xml.rels" ContentType="application/vnd.openxmlformats-package.relationships+xml"/>
  <Override PartName="/ppt/notesSlides/_rels/notesSlide1.xml.rels" ContentType="application/vnd.openxmlformats-package.relationships+xml"/>
  <Override PartName="/ppt/notesSlides/_rels/notesSlide15.xml.rels" ContentType="application/vnd.openxmlformats-package.relationships+xml"/>
  <Override PartName="/ppt/notesSlides/_rels/notesSlide2.xml.rels" ContentType="application/vnd.openxmlformats-package.relationships+xml"/>
  <Override PartName="/ppt/notesSlides/_rels/notesSlide16.xml.rels" ContentType="application/vnd.openxmlformats-package.relationships+xml"/>
  <Override PartName="/ppt/notesSlides/_rels/notesSlide3.xml.rels" ContentType="application/vnd.openxmlformats-package.relationships+xml"/>
  <Override PartName="/ppt/notesSlides/_rels/notesSlide10.xml.rels" ContentType="application/vnd.openxmlformats-package.relationships+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 id="2147483682" r:id="rId19"/>
    <p:sldMasterId id="2147483684" r:id="rId20"/>
    <p:sldMasterId id="2147483686" r:id="rId21"/>
    <p:sldMasterId id="2147483688" r:id="rId22"/>
    <p:sldMasterId id="2147483690" r:id="rId23"/>
    <p:sldMasterId id="2147483692" r:id="rId24"/>
    <p:sldMasterId id="2147483694" r:id="rId25"/>
    <p:sldMasterId id="2147483696" r:id="rId26"/>
    <p:sldMasterId id="2147483698" r:id="rId27"/>
    <p:sldMasterId id="2147483700" r:id="rId28"/>
    <p:sldMasterId id="2147483702" r:id="rId29"/>
    <p:sldMasterId id="2147483704" r:id="rId30"/>
    <p:sldMasterId id="2147483706" r:id="rId31"/>
    <p:sldMasterId id="2147483708" r:id="rId32"/>
    <p:sldMasterId id="2147483710" r:id="rId33"/>
    <p:sldMasterId id="2147483712" r:id="rId34"/>
    <p:sldMasterId id="2147483714" r:id="rId35"/>
    <p:sldMasterId id="2147483716" r:id="rId36"/>
    <p:sldMasterId id="2147483718" r:id="rId37"/>
    <p:sldMasterId id="2147483720" r:id="rId38"/>
    <p:sldMasterId id="2147483722" r:id="rId39"/>
    <p:sldMasterId id="2147483724" r:id="rId40"/>
    <p:sldMasterId id="2147483726" r:id="rId41"/>
    <p:sldMasterId id="2147483728" r:id="rId42"/>
    <p:sldMasterId id="2147483730" r:id="rId43"/>
    <p:sldMasterId id="2147483732" r:id="rId44"/>
    <p:sldMasterId id="2147483734" r:id="rId45"/>
    <p:sldMasterId id="2147483736" r:id="rId46"/>
    <p:sldMasterId id="2147483738" r:id="rId47"/>
    <p:sldMasterId id="2147483740" r:id="rId48"/>
    <p:sldMasterId id="2147483742" r:id="rId49"/>
    <p:sldMasterId id="2147483744" r:id="rId50"/>
    <p:sldMasterId id="2147483746" r:id="rId51"/>
    <p:sldMasterId id="2147483748" r:id="rId52"/>
  </p:sldMasterIdLst>
  <p:notesMasterIdLst>
    <p:notesMasterId r:id="rId53"/>
  </p:notesMasterIdLst>
  <p:sldIdLst>
    <p:sldId id="256" r:id="rId54"/>
    <p:sldId id="257" r:id="rId55"/>
    <p:sldId id="258" r:id="rId56"/>
    <p:sldId id="259" r:id="rId57"/>
    <p:sldId id="260" r:id="rId58"/>
    <p:sldId id="261" r:id="rId59"/>
    <p:sldId id="262" r:id="rId60"/>
    <p:sldId id="263" r:id="rId61"/>
    <p:sldId id="264" r:id="rId62"/>
    <p:sldId id="265" r:id="rId63"/>
    <p:sldId id="266" r:id="rId64"/>
    <p:sldId id="267" r:id="rId65"/>
    <p:sldId id="268" r:id="rId66"/>
    <p:sldId id="269" r:id="rId67"/>
    <p:sldId id="270" r:id="rId68"/>
    <p:sldId id="271" r:id="rId69"/>
    <p:sldId id="272" r:id="rId70"/>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Master" Target="slideMasters/slideMaster18.xml"/><Relationship Id="rId20" Type="http://schemas.openxmlformats.org/officeDocument/2006/relationships/slideMaster" Target="slideMasters/slideMaster19.xml"/><Relationship Id="rId21" Type="http://schemas.openxmlformats.org/officeDocument/2006/relationships/slideMaster" Target="slideMasters/slideMaster20.xml"/><Relationship Id="rId22" Type="http://schemas.openxmlformats.org/officeDocument/2006/relationships/slideMaster" Target="slideMasters/slideMaster21.xml"/><Relationship Id="rId23" Type="http://schemas.openxmlformats.org/officeDocument/2006/relationships/slideMaster" Target="slideMasters/slideMaster22.xml"/><Relationship Id="rId24" Type="http://schemas.openxmlformats.org/officeDocument/2006/relationships/slideMaster" Target="slideMasters/slideMaster23.xml"/><Relationship Id="rId25" Type="http://schemas.openxmlformats.org/officeDocument/2006/relationships/slideMaster" Target="slideMasters/slideMaster24.xml"/><Relationship Id="rId26" Type="http://schemas.openxmlformats.org/officeDocument/2006/relationships/slideMaster" Target="slideMasters/slideMaster25.xml"/><Relationship Id="rId27" Type="http://schemas.openxmlformats.org/officeDocument/2006/relationships/slideMaster" Target="slideMasters/slideMaster26.xml"/><Relationship Id="rId28" Type="http://schemas.openxmlformats.org/officeDocument/2006/relationships/slideMaster" Target="slideMasters/slideMaster27.xml"/><Relationship Id="rId29" Type="http://schemas.openxmlformats.org/officeDocument/2006/relationships/slideMaster" Target="slideMasters/slideMaster28.xml"/><Relationship Id="rId30" Type="http://schemas.openxmlformats.org/officeDocument/2006/relationships/slideMaster" Target="slideMasters/slideMaster29.xml"/><Relationship Id="rId31" Type="http://schemas.openxmlformats.org/officeDocument/2006/relationships/slideMaster" Target="slideMasters/slideMaster30.xml"/><Relationship Id="rId32" Type="http://schemas.openxmlformats.org/officeDocument/2006/relationships/slideMaster" Target="slideMasters/slideMaster31.xml"/><Relationship Id="rId33" Type="http://schemas.openxmlformats.org/officeDocument/2006/relationships/slideMaster" Target="slideMasters/slideMaster32.xml"/><Relationship Id="rId34" Type="http://schemas.openxmlformats.org/officeDocument/2006/relationships/slideMaster" Target="slideMasters/slideMaster33.xml"/><Relationship Id="rId35" Type="http://schemas.openxmlformats.org/officeDocument/2006/relationships/slideMaster" Target="slideMasters/slideMaster34.xml"/><Relationship Id="rId36" Type="http://schemas.openxmlformats.org/officeDocument/2006/relationships/slideMaster" Target="slideMasters/slideMaster35.xml"/><Relationship Id="rId37" Type="http://schemas.openxmlformats.org/officeDocument/2006/relationships/slideMaster" Target="slideMasters/slideMaster36.xml"/><Relationship Id="rId38" Type="http://schemas.openxmlformats.org/officeDocument/2006/relationships/slideMaster" Target="slideMasters/slideMaster37.xml"/><Relationship Id="rId39" Type="http://schemas.openxmlformats.org/officeDocument/2006/relationships/slideMaster" Target="slideMasters/slideMaster38.xml"/><Relationship Id="rId40" Type="http://schemas.openxmlformats.org/officeDocument/2006/relationships/slideMaster" Target="slideMasters/slideMaster39.xml"/><Relationship Id="rId41" Type="http://schemas.openxmlformats.org/officeDocument/2006/relationships/slideMaster" Target="slideMasters/slideMaster40.xml"/><Relationship Id="rId42" Type="http://schemas.openxmlformats.org/officeDocument/2006/relationships/slideMaster" Target="slideMasters/slideMaster41.xml"/><Relationship Id="rId43" Type="http://schemas.openxmlformats.org/officeDocument/2006/relationships/slideMaster" Target="slideMasters/slideMaster42.xml"/><Relationship Id="rId44" Type="http://schemas.openxmlformats.org/officeDocument/2006/relationships/slideMaster" Target="slideMasters/slideMaster43.xml"/><Relationship Id="rId45" Type="http://schemas.openxmlformats.org/officeDocument/2006/relationships/slideMaster" Target="slideMasters/slideMaster44.xml"/><Relationship Id="rId46" Type="http://schemas.openxmlformats.org/officeDocument/2006/relationships/slideMaster" Target="slideMasters/slideMaster45.xml"/><Relationship Id="rId47" Type="http://schemas.openxmlformats.org/officeDocument/2006/relationships/slideMaster" Target="slideMasters/slideMaster46.xml"/><Relationship Id="rId48" Type="http://schemas.openxmlformats.org/officeDocument/2006/relationships/slideMaster" Target="slideMasters/slideMaster47.xml"/><Relationship Id="rId49" Type="http://schemas.openxmlformats.org/officeDocument/2006/relationships/slideMaster" Target="slideMasters/slideMaster48.xml"/><Relationship Id="rId50" Type="http://schemas.openxmlformats.org/officeDocument/2006/relationships/slideMaster" Target="slideMasters/slideMaster49.xml"/><Relationship Id="rId51" Type="http://schemas.openxmlformats.org/officeDocument/2006/relationships/slideMaster" Target="slideMasters/slideMaster50.xml"/><Relationship Id="rId52" Type="http://schemas.openxmlformats.org/officeDocument/2006/relationships/slideMaster" Target="slideMasters/slideMaster51.xml"/><Relationship Id="rId53" Type="http://schemas.openxmlformats.org/officeDocument/2006/relationships/notesMaster" Target="notesMasters/notesMaster1.xml"/><Relationship Id="rId54" Type="http://schemas.openxmlformats.org/officeDocument/2006/relationships/slide" Target="slides/slide1.xml"/><Relationship Id="rId55" Type="http://schemas.openxmlformats.org/officeDocument/2006/relationships/slide" Target="slides/slide2.xml"/><Relationship Id="rId56" Type="http://schemas.openxmlformats.org/officeDocument/2006/relationships/slide" Target="slides/slide3.xml"/><Relationship Id="rId57" Type="http://schemas.openxmlformats.org/officeDocument/2006/relationships/slide" Target="slides/slide4.xml"/><Relationship Id="rId58" Type="http://schemas.openxmlformats.org/officeDocument/2006/relationships/slide" Target="slides/slide5.xml"/><Relationship Id="rId59" Type="http://schemas.openxmlformats.org/officeDocument/2006/relationships/slide" Target="slides/slide6.xml"/><Relationship Id="rId60" Type="http://schemas.openxmlformats.org/officeDocument/2006/relationships/slide" Target="slides/slide7.xml"/><Relationship Id="rId61" Type="http://schemas.openxmlformats.org/officeDocument/2006/relationships/slide" Target="slides/slide8.xml"/><Relationship Id="rId62" Type="http://schemas.openxmlformats.org/officeDocument/2006/relationships/slide" Target="slides/slide9.xml"/><Relationship Id="rId63" Type="http://schemas.openxmlformats.org/officeDocument/2006/relationships/slide" Target="slides/slide10.xml"/><Relationship Id="rId64" Type="http://schemas.openxmlformats.org/officeDocument/2006/relationships/slide" Target="slides/slide11.xml"/><Relationship Id="rId65" Type="http://schemas.openxmlformats.org/officeDocument/2006/relationships/slide" Target="slides/slide12.xml"/><Relationship Id="rId66" Type="http://schemas.openxmlformats.org/officeDocument/2006/relationships/slide" Target="slides/slide13.xml"/><Relationship Id="rId67" Type="http://schemas.openxmlformats.org/officeDocument/2006/relationships/slide" Target="slides/slide14.xml"/><Relationship Id="rId68" Type="http://schemas.openxmlformats.org/officeDocument/2006/relationships/slide" Target="slides/slide15.xml"/><Relationship Id="rId69" Type="http://schemas.openxmlformats.org/officeDocument/2006/relationships/slide" Target="slides/slide16.xml"/><Relationship Id="rId70" Type="http://schemas.openxmlformats.org/officeDocument/2006/relationships/slide" Target="slides/slide17.xml"/><Relationship Id="rId71" Type="http://schemas.openxmlformats.org/officeDocument/2006/relationships/presProps" Target="presProps.xml"/>
</Relationships>
</file>

<file path=ppt/diagrams/_rels/data1.xml.rels><?xml version="1.0" encoding="UTF-8"?>
<Relationships xmlns="http://schemas.openxmlformats.org/package/2006/relationships"><Relationship Id="rId1" Type="http://schemas.openxmlformats.org/officeDocument/2006/relationships/image" Target="../media/OOXDiagramDataRels1_0.jpeg"/><Relationship Id="rId2" Type="http://schemas.openxmlformats.org/officeDocument/2006/relationships/image" Target="../media/OOXDiagramDataRels1_1.jpeg"/><Relationship Id="rId3" Type="http://schemas.openxmlformats.org/officeDocument/2006/relationships/image" Target="../media/OOXDiagramDataRels1_2.jpeg"/>
</Relationships>
</file>

<file path=ppt/diagrams/_rels/drawing1.xml.rels><?xml version="1.0" encoding="UTF-8"?>
<Relationships xmlns="http://schemas.openxmlformats.org/package/2006/relationships"><Relationship Id="rId1" Type="http://schemas.openxmlformats.org/officeDocument/2006/relationships/image" Target="../media/OOXDiagramDrawingRels1_0.jpeg"/><Relationship Id="rId2" Type="http://schemas.openxmlformats.org/officeDocument/2006/relationships/image" Target="../media/OOXDiagramDrawingRels1_1.jpeg"/><Relationship Id="rId3" Type="http://schemas.openxmlformats.org/officeDocument/2006/relationships/image" Target="../media/OOXDiagramDrawingRels1_2.jpeg"/>
</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14C804-7547-45CB-AF8D-9A380ACEC317}" type="doc">
      <dgm:prSet loTypeId="urn:microsoft.com/office/officeart/2024/3/layout/verticalVisualTextBlock1" loCatId="Picture" qsTypeId="urn:microsoft.com/office/officeart/2005/8/quickstyle/simple4" qsCatId="simple" csTypeId="urn:microsoft.com/office/officeart/2005/8/colors/accent0_1" csCatId="mainScheme" phldr="1"/>
      <dgm:spPr/>
      <dgm:t>
        <a:bodyPr/>
        <a:lstStyle/>
        <a:p>
          <a:endParaRPr lang="en-US"/>
        </a:p>
      </dgm:t>
    </dgm:pt>
    <dgm:pt modelId="{7388F7A2-6567-4E70-822C-692FC077D101}">
      <dgm:prSet/>
      <dgm:spPr/>
      <dgm:t>
        <a:bodyPr/>
        <a:lstStyle/>
        <a:p>
          <a:pPr>
            <a:lnSpc>
              <a:spcPct val="100000"/>
            </a:lnSpc>
            <a:defRPr b="1"/>
          </a:pPr>
          <a:r>
            <a:rPr lang="en-US"/>
            <a:t>Riesgos en el ámbito empresarial</a:t>
          </a:r>
        </a:p>
      </dgm:t>
    </dgm:pt>
    <dgm:pt modelId="{D780AD3E-1223-4697-8E1B-7529892C040C}" type="parTrans" cxnId="{315983BE-B8D7-4C9F-8D8B-3E6DDEEBC2C6}">
      <dgm:prSet/>
      <dgm:spPr/>
      <dgm:t>
        <a:bodyPr/>
        <a:lstStyle/>
        <a:p>
          <a:endParaRPr lang="en-US"/>
        </a:p>
      </dgm:t>
    </dgm:pt>
    <dgm:pt modelId="{52B65095-A3A6-46BE-B1D4-F01B71A3574F}" type="sibTrans" cxnId="{315983BE-B8D7-4C9F-8D8B-3E6DDEEBC2C6}">
      <dgm:prSet/>
      <dgm:spPr/>
      <dgm:t>
        <a:bodyPr/>
        <a:lstStyle/>
        <a:p>
          <a:pPr>
            <a:lnSpc>
              <a:spcPct val="100000"/>
            </a:lnSpc>
            <a:defRPr b="1"/>
          </a:pPr>
          <a:endParaRPr lang="en-US"/>
        </a:p>
      </dgm:t>
    </dgm:pt>
    <dgm:pt modelId="{BD662E7B-CD62-4ABA-B016-F281B446A79F}">
      <dgm:prSet/>
      <dgm:spPr/>
      <dgm:t>
        <a:bodyPr/>
        <a:lstStyle/>
        <a:p>
          <a:pPr>
            <a:lnSpc>
              <a:spcPct val="100000"/>
            </a:lnSpc>
          </a:pPr>
          <a:r>
            <a:rPr lang="en-US"/>
            <a:t>La IA puede causar fuga de información, decisiones erróneas, problemas legales y ciberataques en empresas.</a:t>
          </a:r>
        </a:p>
      </dgm:t>
    </dgm:pt>
    <dgm:pt modelId="{E739DC61-0FEB-4F12-9822-9D6662140B75}" type="parTrans" cxnId="{AAB60671-304E-4B41-9D3B-9BD1CFCAAE59}">
      <dgm:prSet/>
      <dgm:spPr/>
      <dgm:t>
        <a:bodyPr/>
        <a:lstStyle/>
        <a:p>
          <a:endParaRPr lang="en-US"/>
        </a:p>
      </dgm:t>
    </dgm:pt>
    <dgm:pt modelId="{72469C47-8B07-467C-AD5F-E8A94BFD9001}" type="sibTrans" cxnId="{AAB60671-304E-4B41-9D3B-9BD1CFCAAE59}">
      <dgm:prSet/>
      <dgm:spPr/>
      <dgm:t>
        <a:bodyPr/>
        <a:lstStyle/>
        <a:p>
          <a:endParaRPr lang="en-US"/>
        </a:p>
      </dgm:t>
    </dgm:pt>
    <dgm:pt modelId="{3F8D4476-280C-45C8-A470-5924B0F5A708}">
      <dgm:prSet/>
      <dgm:spPr/>
      <dgm:t>
        <a:bodyPr/>
        <a:lstStyle/>
        <a:p>
          <a:pPr>
            <a:lnSpc>
              <a:spcPct val="100000"/>
            </a:lnSpc>
            <a:defRPr b="1"/>
          </a:pPr>
          <a:r>
            <a:rPr lang="en-US"/>
            <a:t>Riesgos en el ámbito académico</a:t>
          </a:r>
        </a:p>
      </dgm:t>
    </dgm:pt>
    <dgm:pt modelId="{E9166BFC-29DE-4B2F-B19F-CB3530FCF198}" type="parTrans" cxnId="{4B96C81D-3AA9-489D-B26A-1FB1DEA74B60}">
      <dgm:prSet/>
      <dgm:spPr/>
      <dgm:t>
        <a:bodyPr/>
        <a:lstStyle/>
        <a:p>
          <a:endParaRPr lang="en-US"/>
        </a:p>
      </dgm:t>
    </dgm:pt>
    <dgm:pt modelId="{380C720A-7732-47B5-99BE-6B92684438D9}" type="sibTrans" cxnId="{4B96C81D-3AA9-489D-B26A-1FB1DEA74B60}">
      <dgm:prSet/>
      <dgm:spPr/>
      <dgm:t>
        <a:bodyPr/>
        <a:lstStyle/>
        <a:p>
          <a:pPr>
            <a:lnSpc>
              <a:spcPct val="100000"/>
            </a:lnSpc>
            <a:defRPr b="1"/>
          </a:pPr>
          <a:endParaRPr lang="en-US"/>
        </a:p>
      </dgm:t>
    </dgm:pt>
    <dgm:pt modelId="{7F6DF258-1AE0-44A8-BA15-D0D68FC442D0}">
      <dgm:prSet/>
      <dgm:spPr/>
      <dgm:t>
        <a:bodyPr/>
        <a:lstStyle/>
        <a:p>
          <a:pPr>
            <a:lnSpc>
              <a:spcPct val="100000"/>
            </a:lnSpc>
          </a:pPr>
          <a:r>
            <a:rPr lang="en-US"/>
            <a:t>En el ámbito académico, el plagio, dependencia excesiva y desinformación son riesgos principales de la IA.</a:t>
          </a:r>
        </a:p>
      </dgm:t>
    </dgm:pt>
    <dgm:pt modelId="{29F89F4B-6702-40C7-8A63-9DE8AD27953E}" type="parTrans" cxnId="{048880C4-C011-42AF-BD54-6F9A1AD1D6F9}">
      <dgm:prSet/>
      <dgm:spPr/>
      <dgm:t>
        <a:bodyPr/>
        <a:lstStyle/>
        <a:p>
          <a:endParaRPr lang="en-US"/>
        </a:p>
      </dgm:t>
    </dgm:pt>
    <dgm:pt modelId="{0E52D940-F144-4EFF-B3BB-EAECA3E0CD2A}" type="sibTrans" cxnId="{048880C4-C011-42AF-BD54-6F9A1AD1D6F9}">
      <dgm:prSet/>
      <dgm:spPr/>
      <dgm:t>
        <a:bodyPr/>
        <a:lstStyle/>
        <a:p>
          <a:endParaRPr lang="en-US"/>
        </a:p>
      </dgm:t>
    </dgm:pt>
    <dgm:pt modelId="{EC8DC951-AF95-4361-B99C-CE3BC4974F80}">
      <dgm:prSet/>
      <dgm:spPr/>
      <dgm:t>
        <a:bodyPr/>
        <a:lstStyle/>
        <a:p>
          <a:pPr>
            <a:lnSpc>
              <a:spcPct val="100000"/>
            </a:lnSpc>
            <a:defRPr b="1"/>
          </a:pPr>
          <a:r>
            <a:rPr lang="en-US"/>
            <a:t>Necesidad de uso ético</a:t>
          </a:r>
        </a:p>
      </dgm:t>
    </dgm:pt>
    <dgm:pt modelId="{C4DE2329-7D48-4254-B10C-BE4EA7491FEF}" type="parTrans" cxnId="{F24FE3E5-A39E-485C-9A39-544444D5CBB6}">
      <dgm:prSet/>
      <dgm:spPr/>
      <dgm:t>
        <a:bodyPr/>
        <a:lstStyle/>
        <a:p>
          <a:endParaRPr lang="en-US"/>
        </a:p>
      </dgm:t>
    </dgm:pt>
    <dgm:pt modelId="{F68E97EE-B236-4BB6-8CB0-79B7F49D4005}" type="sibTrans" cxnId="{F24FE3E5-A39E-485C-9A39-544444D5CBB6}">
      <dgm:prSet/>
      <dgm:spPr/>
      <dgm:t>
        <a:bodyPr/>
        <a:lstStyle/>
        <a:p>
          <a:endParaRPr lang="en-US"/>
        </a:p>
      </dgm:t>
    </dgm:pt>
    <dgm:pt modelId="{F8F79BBE-79E4-4EA8-8CD3-844D6DA94056}">
      <dgm:prSet/>
      <dgm:spPr/>
      <dgm:t>
        <a:bodyPr/>
        <a:lstStyle/>
        <a:p>
          <a:pPr>
            <a:lnSpc>
              <a:spcPct val="100000"/>
            </a:lnSpc>
          </a:pPr>
          <a:r>
            <a:rPr lang="en-US"/>
            <a:t>Tanto en empresas como en academia, es crucial aplicar un uso ético y responsable de la inteligencia artificial.</a:t>
          </a:r>
        </a:p>
      </dgm:t>
    </dgm:pt>
    <dgm:pt modelId="{68B77F30-360B-4CE8-90B5-645D3F6C622B}" type="parTrans" cxnId="{C9F81098-220A-4C00-9A78-0D6E26EDA216}">
      <dgm:prSet/>
      <dgm:spPr/>
      <dgm:t>
        <a:bodyPr/>
        <a:lstStyle/>
        <a:p>
          <a:endParaRPr lang="en-US"/>
        </a:p>
      </dgm:t>
    </dgm:pt>
    <dgm:pt modelId="{72531635-8A76-4D00-A3C7-74ACC8AC12C5}" type="sibTrans" cxnId="{C9F81098-220A-4C00-9A78-0D6E26EDA216}">
      <dgm:prSet/>
      <dgm:spPr/>
      <dgm:t>
        <a:bodyPr/>
        <a:lstStyle/>
        <a:p>
          <a:endParaRPr lang="en-US"/>
        </a:p>
      </dgm:t>
    </dgm:pt>
    <dgm:pt modelId="{1363F89C-1235-4FD7-AF96-20CEA94089E7}" type="pres">
      <dgm:prSet presAssocID="{3814C804-7547-45CB-AF8D-9A380ACEC317}" presName="Root" presStyleCnt="0">
        <dgm:presLayoutVars>
          <dgm:dir/>
          <dgm:resizeHandles val="exact"/>
        </dgm:presLayoutVars>
      </dgm:prSet>
      <dgm:spPr/>
    </dgm:pt>
    <dgm:pt modelId="{6104992B-CF14-4EF1-97FD-4A6503361580}" type="pres">
      <dgm:prSet presAssocID="{7388F7A2-6567-4E70-822C-692FC077D101}" presName="Composite" presStyleCnt="0"/>
      <dgm:spPr/>
    </dgm:pt>
    <dgm:pt modelId="{BA95964E-06C6-4AC3-9522-82C30C384451}" type="pres">
      <dgm:prSet presAssocID="{7388F7A2-6567-4E70-822C-692FC077D101}"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1692" r="13304" b="-5"/>
          <a:stretch/>
        </a:blipFill>
      </dgm:spPr>
      <dgm:extLst>
        <a:ext uri="{E40237B7-FDA0-4F09-8148-C483321AD2D9}">
          <dgm14:cNvPr xmlns:dgm14="http://schemas.microsoft.com/office/drawing/2010/diagram" id="0" name="" descr="Búsqueda de contactos"/>
        </a:ext>
      </dgm:extLst>
    </dgm:pt>
    <dgm:pt modelId="{77E72C9E-EDA9-43D5-91E1-88343FA035DD}" type="pres">
      <dgm:prSet presAssocID="{7388F7A2-6567-4E70-822C-692FC077D101}" presName="Subtitle" presStyleLbl="revTx" presStyleIdx="0" presStyleCnt="6">
        <dgm:presLayoutVars>
          <dgm:chMax val="0"/>
          <dgm:bulletEnabled/>
        </dgm:presLayoutVars>
      </dgm:prSet>
      <dgm:spPr/>
    </dgm:pt>
    <dgm:pt modelId="{B6BE2716-70C2-4005-8B9B-5FCE60E8812B}" type="pres">
      <dgm:prSet presAssocID="{7388F7A2-6567-4E70-822C-692FC077D101}" presName="Description" presStyleLbl="revTx" presStyleIdx="1" presStyleCnt="6">
        <dgm:presLayoutVars>
          <dgm:bulletEnabled/>
        </dgm:presLayoutVars>
      </dgm:prSet>
      <dgm:spPr/>
    </dgm:pt>
    <dgm:pt modelId="{DCEF38EC-75C3-4489-9652-74576622D37D}" type="pres">
      <dgm:prSet presAssocID="{52B65095-A3A6-46BE-B1D4-F01B71A3574F}" presName="sibTrans" presStyleLbl="sibTrans2D1" presStyleIdx="0" presStyleCnt="0"/>
      <dgm:spPr/>
    </dgm:pt>
    <dgm:pt modelId="{9E45E110-188A-4729-9155-5F6B9AEE6F17}" type="pres">
      <dgm:prSet presAssocID="{3F8D4476-280C-45C8-A470-5924B0F5A708}" presName="Composite" presStyleCnt="0"/>
      <dgm:spPr/>
    </dgm:pt>
    <dgm:pt modelId="{F68F94FA-B392-44FC-94D7-1483E9D49896}" type="pres">
      <dgm:prSet presAssocID="{3F8D4476-280C-45C8-A470-5924B0F5A708}"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5081" r="9915" b="-5"/>
          <a:stretch/>
        </a:blipFill>
      </dgm:spPr>
      <dgm:extLst>
        <a:ext uri="{E40237B7-FDA0-4F09-8148-C483321AD2D9}">
          <dgm14:cNvPr xmlns:dgm14="http://schemas.microsoft.com/office/drawing/2010/diagram" id="0" name="" descr="Gorra de graduación, libro, bombilla, lupa sobre fondo azul. Ilustración 3D"/>
        </a:ext>
      </dgm:extLst>
    </dgm:pt>
    <dgm:pt modelId="{F3106401-4E6A-4854-AEF0-FA5A31F63FF2}" type="pres">
      <dgm:prSet presAssocID="{3F8D4476-280C-45C8-A470-5924B0F5A708}" presName="Subtitle" presStyleLbl="revTx" presStyleIdx="2" presStyleCnt="6">
        <dgm:presLayoutVars>
          <dgm:chMax val="0"/>
          <dgm:bulletEnabled/>
        </dgm:presLayoutVars>
      </dgm:prSet>
      <dgm:spPr/>
    </dgm:pt>
    <dgm:pt modelId="{EE1C4AA4-07A4-476F-8E0C-8C4AAC85481F}" type="pres">
      <dgm:prSet presAssocID="{3F8D4476-280C-45C8-A470-5924B0F5A708}" presName="Description" presStyleLbl="revTx" presStyleIdx="3" presStyleCnt="6">
        <dgm:presLayoutVars>
          <dgm:bulletEnabled/>
        </dgm:presLayoutVars>
      </dgm:prSet>
      <dgm:spPr/>
    </dgm:pt>
    <dgm:pt modelId="{746835A0-F797-452A-92BE-2170CC196E40}" type="pres">
      <dgm:prSet presAssocID="{380C720A-7732-47B5-99BE-6B92684438D9}" presName="sibTrans" presStyleLbl="sibTrans2D1" presStyleIdx="0" presStyleCnt="0"/>
      <dgm:spPr/>
    </dgm:pt>
    <dgm:pt modelId="{FAD21F28-0E91-43E4-9334-5696EEC78602}" type="pres">
      <dgm:prSet presAssocID="{EC8DC951-AF95-4361-B99C-CE3BC4974F80}" presName="Composite" presStyleCnt="0"/>
      <dgm:spPr/>
    </dgm:pt>
    <dgm:pt modelId="{4477F028-45F1-456E-A82A-05A8AF5319BC}" type="pres">
      <dgm:prSet presAssocID="{EC8DC951-AF95-4361-B99C-CE3BC4974F80}"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7126" r="16120" b="-5"/>
          <a:stretch/>
        </a:blipFill>
      </dgm:spPr>
      <dgm:extLst>
        <a:ext uri="{E40237B7-FDA0-4F09-8148-C483321AD2D9}">
          <dgm14:cNvPr xmlns:dgm14="http://schemas.microsoft.com/office/drawing/2010/diagram" id="0" name="" descr="IA, inteligencia artificial, innovación en internet, tecnología informática"/>
        </a:ext>
      </dgm:extLst>
    </dgm:pt>
    <dgm:pt modelId="{1492C23D-6828-4D08-BF37-1D070FCB91D6}" type="pres">
      <dgm:prSet presAssocID="{EC8DC951-AF95-4361-B99C-CE3BC4974F80}" presName="Subtitle" presStyleLbl="revTx" presStyleIdx="4" presStyleCnt="6">
        <dgm:presLayoutVars>
          <dgm:chMax val="0"/>
          <dgm:bulletEnabled/>
        </dgm:presLayoutVars>
      </dgm:prSet>
      <dgm:spPr/>
    </dgm:pt>
    <dgm:pt modelId="{585F0D0A-358A-44A4-995B-C4297E2A04D9}" type="pres">
      <dgm:prSet presAssocID="{EC8DC951-AF95-4361-B99C-CE3BC4974F80}" presName="Description" presStyleLbl="revTx" presStyleIdx="5" presStyleCnt="6">
        <dgm:presLayoutVars>
          <dgm:bulletEnabled/>
        </dgm:presLayoutVars>
      </dgm:prSet>
      <dgm:spPr/>
    </dgm:pt>
  </dgm:ptLst>
  <dgm:cxnLst>
    <dgm:cxn modelId="{4B96C81D-3AA9-489D-B26A-1FB1DEA74B60}" srcId="{3814C804-7547-45CB-AF8D-9A380ACEC317}" destId="{3F8D4476-280C-45C8-A470-5924B0F5A708}" srcOrd="1" destOrd="0" parTransId="{E9166BFC-29DE-4B2F-B19F-CB3530FCF198}" sibTransId="{380C720A-7732-47B5-99BE-6B92684438D9}"/>
    <dgm:cxn modelId="{AAB60671-304E-4B41-9D3B-9BD1CFCAAE59}" srcId="{7388F7A2-6567-4E70-822C-692FC077D101}" destId="{BD662E7B-CD62-4ABA-B016-F281B446A79F}" srcOrd="0" destOrd="0" parTransId="{E739DC61-0FEB-4F12-9822-9D6662140B75}" sibTransId="{72469C47-8B07-467C-AD5F-E8A94BFD9001}"/>
    <dgm:cxn modelId="{DA1FAE92-B0EA-423A-ACCF-90959DC76B4F}" type="presOf" srcId="{3F8D4476-280C-45C8-A470-5924B0F5A708}" destId="{F3106401-4E6A-4854-AEF0-FA5A31F63FF2}" srcOrd="0" destOrd="0" presId="urn:microsoft.com/office/officeart/2024/3/layout/verticalVisualTextBlock1"/>
    <dgm:cxn modelId="{C9F81098-220A-4C00-9A78-0D6E26EDA216}" srcId="{EC8DC951-AF95-4361-B99C-CE3BC4974F80}" destId="{F8F79BBE-79E4-4EA8-8CD3-844D6DA94056}" srcOrd="0" destOrd="0" parTransId="{68B77F30-360B-4CE8-90B5-645D3F6C622B}" sibTransId="{72531635-8A76-4D00-A3C7-74ACC8AC12C5}"/>
    <dgm:cxn modelId="{78F3669D-5A26-404F-A8CB-9879E568FE87}" type="presOf" srcId="{3814C804-7547-45CB-AF8D-9A380ACEC317}" destId="{1363F89C-1235-4FD7-AF96-20CEA94089E7}" srcOrd="0" destOrd="0" presId="urn:microsoft.com/office/officeart/2024/3/layout/verticalVisualTextBlock1"/>
    <dgm:cxn modelId="{4F140CB6-1D27-4D94-895C-E0735DEDE018}" type="presOf" srcId="{7388F7A2-6567-4E70-822C-692FC077D101}" destId="{77E72C9E-EDA9-43D5-91E1-88343FA035DD}" srcOrd="0" destOrd="0" presId="urn:microsoft.com/office/officeart/2024/3/layout/verticalVisualTextBlock1"/>
    <dgm:cxn modelId="{315983BE-B8D7-4C9F-8D8B-3E6DDEEBC2C6}" srcId="{3814C804-7547-45CB-AF8D-9A380ACEC317}" destId="{7388F7A2-6567-4E70-822C-692FC077D101}" srcOrd="0" destOrd="0" parTransId="{D780AD3E-1223-4697-8E1B-7529892C040C}" sibTransId="{52B65095-A3A6-46BE-B1D4-F01B71A3574F}"/>
    <dgm:cxn modelId="{ADCA6CC0-E915-49AE-B4F7-B1006C8B6FB0}" type="presOf" srcId="{7F6DF258-1AE0-44A8-BA15-D0D68FC442D0}" destId="{EE1C4AA4-07A4-476F-8E0C-8C4AAC85481F}" srcOrd="0" destOrd="0" presId="urn:microsoft.com/office/officeart/2024/3/layout/verticalVisualTextBlock1"/>
    <dgm:cxn modelId="{048880C4-C011-42AF-BD54-6F9A1AD1D6F9}" srcId="{3F8D4476-280C-45C8-A470-5924B0F5A708}" destId="{7F6DF258-1AE0-44A8-BA15-D0D68FC442D0}" srcOrd="0" destOrd="0" parTransId="{29F89F4B-6702-40C7-8A63-9DE8AD27953E}" sibTransId="{0E52D940-F144-4EFF-B3BB-EAECA3E0CD2A}"/>
    <dgm:cxn modelId="{F05663D0-DCD8-4C17-9B59-E58897C446A1}" type="presOf" srcId="{BD662E7B-CD62-4ABA-B016-F281B446A79F}" destId="{B6BE2716-70C2-4005-8B9B-5FCE60E8812B}" srcOrd="0" destOrd="0" presId="urn:microsoft.com/office/officeart/2024/3/layout/verticalVisualTextBlock1"/>
    <dgm:cxn modelId="{772DBBE4-4468-4732-8491-075197328F5B}" type="presOf" srcId="{52B65095-A3A6-46BE-B1D4-F01B71A3574F}" destId="{DCEF38EC-75C3-4489-9652-74576622D37D}" srcOrd="0" destOrd="0" presId="urn:microsoft.com/office/officeart/2024/3/layout/verticalVisualTextBlock1"/>
    <dgm:cxn modelId="{ACAE35E5-1701-496D-B675-B18DD9AF267C}" type="presOf" srcId="{EC8DC951-AF95-4361-B99C-CE3BC4974F80}" destId="{1492C23D-6828-4D08-BF37-1D070FCB91D6}" srcOrd="0" destOrd="0" presId="urn:microsoft.com/office/officeart/2024/3/layout/verticalVisualTextBlock1"/>
    <dgm:cxn modelId="{F24FE3E5-A39E-485C-9A39-544444D5CBB6}" srcId="{3814C804-7547-45CB-AF8D-9A380ACEC317}" destId="{EC8DC951-AF95-4361-B99C-CE3BC4974F80}" srcOrd="2" destOrd="0" parTransId="{C4DE2329-7D48-4254-B10C-BE4EA7491FEF}" sibTransId="{F68E97EE-B236-4BB6-8CB0-79B7F49D4005}"/>
    <dgm:cxn modelId="{5482FFF3-92F9-4108-8BCD-641210DB175A}" type="presOf" srcId="{F8F79BBE-79E4-4EA8-8CD3-844D6DA94056}" destId="{585F0D0A-358A-44A4-995B-C4297E2A04D9}" srcOrd="0" destOrd="0" presId="urn:microsoft.com/office/officeart/2024/3/layout/verticalVisualTextBlock1"/>
    <dgm:cxn modelId="{479DA4FA-D941-4A74-AA78-13B81F5DF349}" type="presOf" srcId="{380C720A-7732-47B5-99BE-6B92684438D9}" destId="{746835A0-F797-452A-92BE-2170CC196E40}" srcOrd="0" destOrd="0" presId="urn:microsoft.com/office/officeart/2024/3/layout/verticalVisualTextBlock1"/>
    <dgm:cxn modelId="{0A8DE09C-375F-42CA-BCD2-CBDA3B1325AD}" type="presParOf" srcId="{1363F89C-1235-4FD7-AF96-20CEA94089E7}" destId="{6104992B-CF14-4EF1-97FD-4A6503361580}" srcOrd="0" destOrd="0" presId="urn:microsoft.com/office/officeart/2024/3/layout/verticalVisualTextBlock1"/>
    <dgm:cxn modelId="{2E1907A7-1A40-4A0F-8614-71BD28F2F57D}" type="presParOf" srcId="{6104992B-CF14-4EF1-97FD-4A6503361580}" destId="{BA95964E-06C6-4AC3-9522-82C30C384451}" srcOrd="0" destOrd="0" presId="urn:microsoft.com/office/officeart/2024/3/layout/verticalVisualTextBlock1"/>
    <dgm:cxn modelId="{E80835B7-692D-4FD4-AD70-18AECBC1DABD}" type="presParOf" srcId="{6104992B-CF14-4EF1-97FD-4A6503361580}" destId="{77E72C9E-EDA9-43D5-91E1-88343FA035DD}" srcOrd="1" destOrd="0" presId="urn:microsoft.com/office/officeart/2024/3/layout/verticalVisualTextBlock1"/>
    <dgm:cxn modelId="{42E5C057-C839-4C87-B9BE-BDFA4B784E13}" type="presParOf" srcId="{6104992B-CF14-4EF1-97FD-4A6503361580}" destId="{B6BE2716-70C2-4005-8B9B-5FCE60E8812B}" srcOrd="2" destOrd="0" presId="urn:microsoft.com/office/officeart/2024/3/layout/verticalVisualTextBlock1"/>
    <dgm:cxn modelId="{19F308AE-B9C2-4F52-8ABC-EECED530759D}" type="presParOf" srcId="{1363F89C-1235-4FD7-AF96-20CEA94089E7}" destId="{DCEF38EC-75C3-4489-9652-74576622D37D}" srcOrd="1" destOrd="0" presId="urn:microsoft.com/office/officeart/2024/3/layout/verticalVisualTextBlock1"/>
    <dgm:cxn modelId="{DE3EFFAB-5659-4DC2-A2FD-1468D1E921D3}" type="presParOf" srcId="{1363F89C-1235-4FD7-AF96-20CEA94089E7}" destId="{9E45E110-188A-4729-9155-5F6B9AEE6F17}" srcOrd="2" destOrd="0" presId="urn:microsoft.com/office/officeart/2024/3/layout/verticalVisualTextBlock1"/>
    <dgm:cxn modelId="{FEFBA43D-C600-4DE3-B9B7-5F4E9EDA2573}" type="presParOf" srcId="{9E45E110-188A-4729-9155-5F6B9AEE6F17}" destId="{F68F94FA-B392-44FC-94D7-1483E9D49896}" srcOrd="0" destOrd="0" presId="urn:microsoft.com/office/officeart/2024/3/layout/verticalVisualTextBlock1"/>
    <dgm:cxn modelId="{77909479-A901-41B7-B186-CAD1B2AF5BEB}" type="presParOf" srcId="{9E45E110-188A-4729-9155-5F6B9AEE6F17}" destId="{F3106401-4E6A-4854-AEF0-FA5A31F63FF2}" srcOrd="1" destOrd="0" presId="urn:microsoft.com/office/officeart/2024/3/layout/verticalVisualTextBlock1"/>
    <dgm:cxn modelId="{02CC965C-80FA-4FA7-B653-2919885048C5}" type="presParOf" srcId="{9E45E110-188A-4729-9155-5F6B9AEE6F17}" destId="{EE1C4AA4-07A4-476F-8E0C-8C4AAC85481F}" srcOrd="2" destOrd="0" presId="urn:microsoft.com/office/officeart/2024/3/layout/verticalVisualTextBlock1"/>
    <dgm:cxn modelId="{71583F65-8BC9-4C75-A8D6-3A2DAB0B34EC}" type="presParOf" srcId="{1363F89C-1235-4FD7-AF96-20CEA94089E7}" destId="{746835A0-F797-452A-92BE-2170CC196E40}" srcOrd="3" destOrd="0" presId="urn:microsoft.com/office/officeart/2024/3/layout/verticalVisualTextBlock1"/>
    <dgm:cxn modelId="{29AE2668-1893-450E-AB89-7A7A903C7765}" type="presParOf" srcId="{1363F89C-1235-4FD7-AF96-20CEA94089E7}" destId="{FAD21F28-0E91-43E4-9334-5696EEC78602}" srcOrd="4" destOrd="0" presId="urn:microsoft.com/office/officeart/2024/3/layout/verticalVisualTextBlock1"/>
    <dgm:cxn modelId="{BE3AACD8-88EC-49CB-BA0F-DF74EA95E3A0}" type="presParOf" srcId="{FAD21F28-0E91-43E4-9334-5696EEC78602}" destId="{4477F028-45F1-456E-A82A-05A8AF5319BC}" srcOrd="0" destOrd="0" presId="urn:microsoft.com/office/officeart/2024/3/layout/verticalVisualTextBlock1"/>
    <dgm:cxn modelId="{B6C8DE9B-E0AE-4A97-A987-097E7ADC3148}" type="presParOf" srcId="{FAD21F28-0E91-43E4-9334-5696EEC78602}" destId="{1492C23D-6828-4D08-BF37-1D070FCB91D6}" srcOrd="1" destOrd="0" presId="urn:microsoft.com/office/officeart/2024/3/layout/verticalVisualTextBlock1"/>
    <dgm:cxn modelId="{F2D579CA-C84D-4D1B-B1B5-C71A44231BCA}" type="presParOf" srcId="{FAD21F28-0E91-43E4-9334-5696EEC78602}" destId="{585F0D0A-358A-44A4-995B-C4297E2A04D9}" srcOrd="2" destOrd="0" presId="urn:microsoft.com/office/officeart/2024/3/layout/verticalVisualTextBlock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5964E-06C6-4AC3-9522-82C30C384451}">
      <dsp:nvSpPr>
        <dsp:cNvPr id="0" name=""/>
        <dsp:cNvSpPr/>
      </dsp:nvSpPr>
      <dsp:spPr>
        <a:xfrm>
          <a:off x="0" y="0"/>
          <a:ext cx="1908086" cy="190808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1692" r="13304" b="-5"/>
          <a:stretch/>
        </a:blipFill>
        <a:ln>
          <a:noFill/>
        </a:ln>
        <a:effectLst/>
      </dsp:spPr>
      <dsp:style>
        <a:lnRef idx="0">
          <a:scrgbClr r="0" g="0" b="0"/>
        </a:lnRef>
        <a:fillRef idx="3">
          <a:scrgbClr r="0" g="0" b="0"/>
        </a:fillRef>
        <a:effectRef idx="2">
          <a:scrgbClr r="0" g="0" b="0"/>
        </a:effectRef>
        <a:fontRef idx="minor">
          <a:schemeClr val="lt1"/>
        </a:fontRef>
      </dsp:style>
    </dsp:sp>
    <dsp:sp modelId="{77E72C9E-EDA9-43D5-91E1-88343FA035DD}">
      <dsp:nvSpPr>
        <dsp:cNvPr id="0" name=""/>
        <dsp:cNvSpPr/>
      </dsp:nvSpPr>
      <dsp:spPr>
        <a:xfrm>
          <a:off x="2088086" y="0"/>
          <a:ext cx="9391291" cy="413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Riesgos en el ámbito empresarial</a:t>
          </a:r>
        </a:p>
      </dsp:txBody>
      <dsp:txXfrm>
        <a:off x="2088086" y="0"/>
        <a:ext cx="9391291" cy="413665"/>
      </dsp:txXfrm>
    </dsp:sp>
    <dsp:sp modelId="{B6BE2716-70C2-4005-8B9B-5FCE60E8812B}">
      <dsp:nvSpPr>
        <dsp:cNvPr id="0" name=""/>
        <dsp:cNvSpPr/>
      </dsp:nvSpPr>
      <dsp:spPr>
        <a:xfrm>
          <a:off x="2088086" y="413665"/>
          <a:ext cx="9391291" cy="1494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La IA puede causar fuga de información, decisiones erróneas, problemas legales y ciberataques en empresas.</a:t>
          </a:r>
        </a:p>
      </dsp:txBody>
      <dsp:txXfrm>
        <a:off x="2088086" y="413665"/>
        <a:ext cx="9391291" cy="1494420"/>
      </dsp:txXfrm>
    </dsp:sp>
    <dsp:sp modelId="{F68F94FA-B392-44FC-94D7-1483E9D49896}">
      <dsp:nvSpPr>
        <dsp:cNvPr id="0" name=""/>
        <dsp:cNvSpPr/>
      </dsp:nvSpPr>
      <dsp:spPr>
        <a:xfrm>
          <a:off x="0" y="2060733"/>
          <a:ext cx="1908086" cy="1908086"/>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5081" r="9915" b="-5"/>
          <a:stretch/>
        </a:blipFill>
        <a:ln>
          <a:noFill/>
        </a:ln>
        <a:effectLst/>
      </dsp:spPr>
      <dsp:style>
        <a:lnRef idx="0">
          <a:scrgbClr r="0" g="0" b="0"/>
        </a:lnRef>
        <a:fillRef idx="3">
          <a:scrgbClr r="0" g="0" b="0"/>
        </a:fillRef>
        <a:effectRef idx="2">
          <a:scrgbClr r="0" g="0" b="0"/>
        </a:effectRef>
        <a:fontRef idx="minor">
          <a:schemeClr val="lt1"/>
        </a:fontRef>
      </dsp:style>
    </dsp:sp>
    <dsp:sp modelId="{F3106401-4E6A-4854-AEF0-FA5A31F63FF2}">
      <dsp:nvSpPr>
        <dsp:cNvPr id="0" name=""/>
        <dsp:cNvSpPr/>
      </dsp:nvSpPr>
      <dsp:spPr>
        <a:xfrm>
          <a:off x="2088086" y="2060733"/>
          <a:ext cx="9391291" cy="413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Riesgos en el ámbito académico</a:t>
          </a:r>
        </a:p>
      </dsp:txBody>
      <dsp:txXfrm>
        <a:off x="2088086" y="2060733"/>
        <a:ext cx="9391291" cy="413665"/>
      </dsp:txXfrm>
    </dsp:sp>
    <dsp:sp modelId="{EE1C4AA4-07A4-476F-8E0C-8C4AAC85481F}">
      <dsp:nvSpPr>
        <dsp:cNvPr id="0" name=""/>
        <dsp:cNvSpPr/>
      </dsp:nvSpPr>
      <dsp:spPr>
        <a:xfrm>
          <a:off x="2088086" y="2474398"/>
          <a:ext cx="9391291" cy="1494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En el ámbito académico, el plagio, dependencia excesiva y desinformación son riesgos principales de la IA.</a:t>
          </a:r>
        </a:p>
      </dsp:txBody>
      <dsp:txXfrm>
        <a:off x="2088086" y="2474398"/>
        <a:ext cx="9391291" cy="1494420"/>
      </dsp:txXfrm>
    </dsp:sp>
    <dsp:sp modelId="{4477F028-45F1-456E-A82A-05A8AF5319BC}">
      <dsp:nvSpPr>
        <dsp:cNvPr id="0" name=""/>
        <dsp:cNvSpPr/>
      </dsp:nvSpPr>
      <dsp:spPr>
        <a:xfrm>
          <a:off x="0" y="4121466"/>
          <a:ext cx="1908086" cy="190808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7126" r="16120" b="-5"/>
          <a:stretch/>
        </a:blipFill>
        <a:ln>
          <a:noFill/>
        </a:ln>
        <a:effectLst/>
      </dsp:spPr>
      <dsp:style>
        <a:lnRef idx="0">
          <a:scrgbClr r="0" g="0" b="0"/>
        </a:lnRef>
        <a:fillRef idx="3">
          <a:scrgbClr r="0" g="0" b="0"/>
        </a:fillRef>
        <a:effectRef idx="2">
          <a:scrgbClr r="0" g="0" b="0"/>
        </a:effectRef>
        <a:fontRef idx="minor">
          <a:schemeClr val="lt1"/>
        </a:fontRef>
      </dsp:style>
    </dsp:sp>
    <dsp:sp modelId="{1492C23D-6828-4D08-BF37-1D070FCB91D6}">
      <dsp:nvSpPr>
        <dsp:cNvPr id="0" name=""/>
        <dsp:cNvSpPr/>
      </dsp:nvSpPr>
      <dsp:spPr>
        <a:xfrm>
          <a:off x="2088086" y="4121466"/>
          <a:ext cx="9391291" cy="413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Necesidad de uso ético</a:t>
          </a:r>
        </a:p>
      </dsp:txBody>
      <dsp:txXfrm>
        <a:off x="2088086" y="4121466"/>
        <a:ext cx="9391291" cy="413665"/>
      </dsp:txXfrm>
    </dsp:sp>
    <dsp:sp modelId="{585F0D0A-358A-44A4-995B-C4297E2A04D9}">
      <dsp:nvSpPr>
        <dsp:cNvPr id="0" name=""/>
        <dsp:cNvSpPr/>
      </dsp:nvSpPr>
      <dsp:spPr>
        <a:xfrm>
          <a:off x="2088086" y="4535131"/>
          <a:ext cx="9391291" cy="1494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Tanto en empresas como en academia, es crucial aplicar un uso ético y responsable de la inteligencia artificial.</a:t>
          </a:r>
        </a:p>
      </dsp:txBody>
      <dsp:txXfrm>
        <a:off x="2088086" y="4535131"/>
        <a:ext cx="9391291" cy="1494420"/>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Relationships xmlns="http://schemas.openxmlformats.org/package/2006/relationships"><Relationship Id="rId1" Type="http://schemas.openxmlformats.org/officeDocument/2006/relationships/theme" Target="../theme/theme5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PlaceHolder 1"/>
          <p:cNvSpPr>
            <a:spLocks noGrp="1"/>
          </p:cNvSpPr>
          <p:nvPr>
            <p:ph type="sldImg"/>
          </p:nvPr>
        </p:nvSpPr>
        <p:spPr>
          <a:xfrm>
            <a:off x="0" y="764280"/>
            <a:ext cx="0" cy="0"/>
          </a:xfrm>
          <a:prstGeom prst="rect">
            <a:avLst/>
          </a:prstGeom>
          <a:noFill/>
          <a:ln w="0">
            <a:noFill/>
          </a:ln>
        </p:spPr>
        <p:txBody>
          <a:bodyPr lIns="0" rIns="0" tIns="0" bIns="0" anchor="ctr">
            <a:noAutofit/>
          </a:bodyPr>
          <a:p>
            <a:r>
              <a:rPr b="0" lang="en-US" sz="1800" spc="-1" strike="noStrike">
                <a:solidFill>
                  <a:schemeClr val="dk1"/>
                </a:solidFill>
                <a:latin typeface="Bierstadt"/>
              </a:rPr>
              <a:t>Pulse para desplazar la diapositiva</a:t>
            </a:r>
            <a:endParaRPr b="0" lang="en-US" sz="1800" spc="-1" strike="noStrike">
              <a:solidFill>
                <a:schemeClr val="dk1"/>
              </a:solidFill>
              <a:latin typeface="Bierstadt"/>
            </a:endParaRPr>
          </a:p>
        </p:txBody>
      </p:sp>
      <p:sp>
        <p:nvSpPr>
          <p:cNvPr id="394"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es-GT" sz="2000" spc="-1" strike="noStrike">
                <a:solidFill>
                  <a:srgbClr val="000000"/>
                </a:solidFill>
                <a:latin typeface="Arial"/>
              </a:rPr>
              <a:t>Pulse para editar el formato de las notas</a:t>
            </a:r>
            <a:endParaRPr b="0" lang="es-GT" sz="2000" spc="-1" strike="noStrike">
              <a:solidFill>
                <a:srgbClr val="000000"/>
              </a:solidFill>
              <a:latin typeface="Arial"/>
            </a:endParaRPr>
          </a:p>
        </p:txBody>
      </p:sp>
      <p:sp>
        <p:nvSpPr>
          <p:cNvPr id="395"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s-GT" sz="1400" spc="-1" strike="noStrike">
                <a:solidFill>
                  <a:srgbClr val="000000"/>
                </a:solidFill>
                <a:latin typeface="Times New Roman"/>
              </a:rPr>
              <a:t>&lt;cabecera&gt;</a:t>
            </a:r>
            <a:endParaRPr b="0" lang="es-GT" sz="1400" spc="-1" strike="noStrike">
              <a:solidFill>
                <a:srgbClr val="000000"/>
              </a:solidFill>
              <a:latin typeface="Times New Roman"/>
            </a:endParaRPr>
          </a:p>
        </p:txBody>
      </p:sp>
      <p:sp>
        <p:nvSpPr>
          <p:cNvPr id="396" name="PlaceHolder 4"/>
          <p:cNvSpPr>
            <a:spLocks noGrp="1"/>
          </p:cNvSpPr>
          <p:nvPr>
            <p:ph type="dt" idx="154"/>
          </p:nvPr>
        </p:nvSpPr>
        <p:spPr>
          <a:xfrm>
            <a:off x="4399200" y="0"/>
            <a:ext cx="3372840" cy="502560"/>
          </a:xfrm>
          <a:prstGeom prst="rect">
            <a:avLst/>
          </a:prstGeom>
          <a:noFill/>
          <a:ln w="0">
            <a:noFill/>
          </a:ln>
        </p:spPr>
        <p:txBody>
          <a:bodyPr lIns="0" rIns="0" tIns="0" bIns="0" anchor="t">
            <a:noAutofit/>
          </a:bodyPr>
          <a:lstStyle>
            <a:lvl1pPr indent="0" algn="r">
              <a:buNone/>
              <a:defRPr b="0" lang="es-GT" sz="1400" spc="-1" strike="noStrike">
                <a:solidFill>
                  <a:srgbClr val="000000"/>
                </a:solidFill>
                <a:latin typeface="Times New Roman"/>
              </a:defRPr>
            </a:lvl1pPr>
          </a:lstStyle>
          <a:p>
            <a:pPr indent="0" algn="r">
              <a:buNone/>
            </a:pPr>
            <a:r>
              <a:rPr b="0" lang="es-GT" sz="1400" spc="-1" strike="noStrike">
                <a:solidFill>
                  <a:srgbClr val="000000"/>
                </a:solidFill>
                <a:latin typeface="Times New Roman"/>
              </a:rPr>
              <a:t>&lt;fecha/hora&gt;</a:t>
            </a:r>
            <a:endParaRPr b="0" lang="es-GT" sz="1400" spc="-1" strike="noStrike">
              <a:solidFill>
                <a:srgbClr val="000000"/>
              </a:solidFill>
              <a:latin typeface="Times New Roman"/>
            </a:endParaRPr>
          </a:p>
        </p:txBody>
      </p:sp>
      <p:sp>
        <p:nvSpPr>
          <p:cNvPr id="397" name="PlaceHolder 5"/>
          <p:cNvSpPr>
            <a:spLocks noGrp="1"/>
          </p:cNvSpPr>
          <p:nvPr>
            <p:ph type="ftr" idx="155"/>
          </p:nvPr>
        </p:nvSpPr>
        <p:spPr>
          <a:xfrm>
            <a:off x="0" y="9555480"/>
            <a:ext cx="3372840" cy="502560"/>
          </a:xfrm>
          <a:prstGeom prst="rect">
            <a:avLst/>
          </a:prstGeom>
          <a:noFill/>
          <a:ln w="0">
            <a:noFill/>
          </a:ln>
        </p:spPr>
        <p:txBody>
          <a:bodyPr lIns="0" rIns="0" tIns="0" bIns="0" anchor="b">
            <a:noAutofit/>
          </a:bodyPr>
          <a:lstStyle>
            <a:lvl1pPr indent="0">
              <a:buNone/>
              <a:defRPr b="0" lang="es-GT" sz="1400" spc="-1" strike="noStrike">
                <a:solidFill>
                  <a:srgbClr val="000000"/>
                </a:solidFill>
                <a:latin typeface="Times New Roman"/>
              </a:defRPr>
            </a:lvl1pPr>
          </a:lstStyle>
          <a:p>
            <a:pPr indent="0">
              <a:buNone/>
            </a:pPr>
            <a:r>
              <a:rPr b="0" lang="es-GT" sz="1400" spc="-1" strike="noStrike">
                <a:solidFill>
                  <a:srgbClr val="000000"/>
                </a:solidFill>
                <a:latin typeface="Times New Roman"/>
              </a:rPr>
              <a:t>&lt;pie de página&gt;</a:t>
            </a:r>
            <a:endParaRPr b="0" lang="es-GT" sz="1400" spc="-1" strike="noStrike">
              <a:solidFill>
                <a:srgbClr val="000000"/>
              </a:solidFill>
              <a:latin typeface="Times New Roman"/>
            </a:endParaRPr>
          </a:p>
        </p:txBody>
      </p:sp>
      <p:sp>
        <p:nvSpPr>
          <p:cNvPr id="398" name="PlaceHolder 6"/>
          <p:cNvSpPr>
            <a:spLocks noGrp="1"/>
          </p:cNvSpPr>
          <p:nvPr>
            <p:ph type="sldNum" idx="156"/>
          </p:nvPr>
        </p:nvSpPr>
        <p:spPr>
          <a:xfrm>
            <a:off x="4399200" y="9555480"/>
            <a:ext cx="3372840" cy="502560"/>
          </a:xfrm>
          <a:prstGeom prst="rect">
            <a:avLst/>
          </a:prstGeom>
          <a:noFill/>
          <a:ln w="0">
            <a:noFill/>
          </a:ln>
        </p:spPr>
        <p:txBody>
          <a:bodyPr lIns="0" rIns="0" tIns="0" bIns="0" anchor="b">
            <a:noAutofit/>
          </a:bodyPr>
          <a:lstStyle>
            <a:lvl1pPr indent="0" algn="r">
              <a:buNone/>
              <a:defRPr b="0" lang="es-GT" sz="1400" spc="-1" strike="noStrike">
                <a:solidFill>
                  <a:srgbClr val="000000"/>
                </a:solidFill>
                <a:latin typeface="Times New Roman"/>
              </a:defRPr>
            </a:lvl1pPr>
          </a:lstStyle>
          <a:p>
            <a:pPr indent="0" algn="r">
              <a:buNone/>
            </a:pPr>
            <a:fld id="{56B701A5-2A02-4808-9F70-8F74D8DE77FB}" type="slidenum">
              <a:rPr b="0" lang="es-GT" sz="1400" spc="-1" strike="noStrike">
                <a:solidFill>
                  <a:srgbClr val="000000"/>
                </a:solidFill>
                <a:latin typeface="Times New Roman"/>
              </a:rPr>
              <a:t>&lt;número&gt;</a:t>
            </a:fld>
            <a:endParaRPr b="0" lang="es-G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3" name="PlaceHolder 1"/>
          <p:cNvSpPr>
            <a:spLocks noGrp="1"/>
          </p:cNvSpPr>
          <p:nvPr>
            <p:ph type="sldImg"/>
          </p:nvPr>
        </p:nvSpPr>
        <p:spPr>
          <a:xfrm>
            <a:off x="685800" y="1143000"/>
            <a:ext cx="5486040" cy="3085920"/>
          </a:xfrm>
          <a:prstGeom prst="rect">
            <a:avLst/>
          </a:prstGeom>
          <a:ln w="0">
            <a:noFill/>
          </a:ln>
        </p:spPr>
      </p:sp>
      <p:sp>
        <p:nvSpPr>
          <p:cNvPr id="49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r>
              <a:rPr b="0" lang="en-US" sz="2000" spc="-1" strike="noStrike">
                <a:solidFill>
                  <a:srgbClr val="000000"/>
                </a:solidFill>
                <a:latin typeface="Arial"/>
              </a:rPr>
              <a:t>El contenido generado por IA puede ser incorrecto.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n-US" sz="2000" spc="-1" strike="noStrike">
                <a:solidFill>
                  <a:srgbClr val="000000"/>
                </a:solidFill>
                <a:latin typeface="Arial"/>
              </a:rPr>
              <a:t>---</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95" name="PlaceHolder 3"/>
          <p:cNvSpPr>
            <a:spLocks noGrp="1"/>
          </p:cNvSpPr>
          <p:nvPr>
            <p:ph type="sldNum" idx="208"/>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0" name="PlaceHolder 1"/>
          <p:cNvSpPr>
            <a:spLocks noGrp="1"/>
          </p:cNvSpPr>
          <p:nvPr>
            <p:ph type="sldImg"/>
          </p:nvPr>
        </p:nvSpPr>
        <p:spPr>
          <a:xfrm>
            <a:off x="685800" y="1143000"/>
            <a:ext cx="5486040" cy="3085920"/>
          </a:xfrm>
          <a:prstGeom prst="rect">
            <a:avLst/>
          </a:prstGeom>
          <a:ln w="0">
            <a:noFill/>
          </a:ln>
        </p:spPr>
      </p:sp>
      <p:sp>
        <p:nvSpPr>
          <p:cNvPr id="52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El principal riesgo de los deepfakes es la desinformación. Se han documentado casos reales donde se han usado videos falsos para afectar reputaciones, manipular opiniones políticas o cometer fraudes financieros. Por ejemplo, existen casos de llamadas con voz clonada de directivos para engañar a empleados y solicitar transferencias de dinero. Identificar un deepfake no siempre es sencillo, pero hay señales comunes como movimientos faciales poco naturales, inconsistencias en la iluminación o audios con entonación extraña. También es clave verificar la fuente del contenido y contrastar la información con medios confiables. Esta diapositiva enfatiza la importancia del pensamiento crítico y de no compartir contenido sospechoso sin verificación. Para estudiantes y profesionales, aprender a detectar deepfakes es una habilidad esencial en la era digital.</a:t>
            </a:r>
            <a:endParaRPr b="0" lang="es-GT" sz="2000" spc="-1" strike="noStrike">
              <a:solidFill>
                <a:srgbClr val="000000"/>
              </a:solidFill>
              <a:latin typeface="Arial"/>
            </a:endParaRPr>
          </a:p>
        </p:txBody>
      </p:sp>
      <p:sp>
        <p:nvSpPr>
          <p:cNvPr id="522" name="PlaceHolder 3"/>
          <p:cNvSpPr>
            <a:spLocks noGrp="1"/>
          </p:cNvSpPr>
          <p:nvPr>
            <p:ph type="sldNum" idx="217"/>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3" name="PlaceHolder 1"/>
          <p:cNvSpPr>
            <a:spLocks noGrp="1"/>
          </p:cNvSpPr>
          <p:nvPr>
            <p:ph type="sldImg"/>
          </p:nvPr>
        </p:nvSpPr>
        <p:spPr>
          <a:xfrm>
            <a:off x="685800" y="1143000"/>
            <a:ext cx="5486040" cy="3085920"/>
          </a:xfrm>
          <a:prstGeom prst="rect">
            <a:avLst/>
          </a:prstGeom>
          <a:ln w="0">
            <a:noFill/>
          </a:ln>
        </p:spPr>
      </p:sp>
      <p:sp>
        <p:nvSpPr>
          <p:cNvPr id="52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Los sesgos algorítmicos ocurren cuando un sistema de Inteligencia Artificial produce resultados injustos o discriminatorios debido a datos de entrenamiento incompletos o decisiones de diseño. Estos sesgos no son intencionales, pero pueden tener consecuencias reales. Por ejemplo, un sistema de selección de personal entrenado con datos históricos puede favorecer a ciertos perfiles y excluir a otros. Los sesgos suelen aparecer porque los datos reflejan desigualdades existentes en la sociedad. Esta diapositiva explica de forma clara qué son los sesgos y por qué aparecen, utilizando ejemplos comprensibles para principiantes. Entender este concepto es fundamental para reconocer que la IA no siempre es objetiva y que sus resultados deben analizarse críticamente.</a:t>
            </a:r>
            <a:endParaRPr b="0" lang="es-GT" sz="2000" spc="-1" strike="noStrike">
              <a:solidFill>
                <a:srgbClr val="000000"/>
              </a:solidFill>
              <a:latin typeface="Arial"/>
            </a:endParaRPr>
          </a:p>
        </p:txBody>
      </p:sp>
      <p:sp>
        <p:nvSpPr>
          <p:cNvPr id="525" name="PlaceHolder 3"/>
          <p:cNvSpPr>
            <a:spLocks noGrp="1"/>
          </p:cNvSpPr>
          <p:nvPr>
            <p:ph type="sldNum" idx="218"/>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6" name="PlaceHolder 1"/>
          <p:cNvSpPr>
            <a:spLocks noGrp="1"/>
          </p:cNvSpPr>
          <p:nvPr>
            <p:ph type="sldImg"/>
          </p:nvPr>
        </p:nvSpPr>
        <p:spPr>
          <a:xfrm>
            <a:off x="685800" y="1143000"/>
            <a:ext cx="5486040" cy="3085920"/>
          </a:xfrm>
          <a:prstGeom prst="rect">
            <a:avLst/>
          </a:prstGeom>
          <a:ln w="0">
            <a:noFill/>
          </a:ln>
        </p:spPr>
      </p:sp>
      <p:sp>
        <p:nvSpPr>
          <p:cNvPr id="52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El impacto de los sesgos algorítmicos puede ser significativo, afectando oportunidades laborales, acceso a servicios o experiencias educativas. Para reducirlos, se aplican estrategias como el uso de datos más diversos, auditorías periódicas de los algoritmos y la supervisión humana en decisiones críticas. Esta diapositiva muestra un diagrama de causa y efecto que conecta datos sesgados, modelos de IA y consecuencias negativas. También refuerza la idea de que los usuarios deben cuestionar los resultados de la IA y no aceptarlos como verdades absolutas. La mitigación de sesgos es un esfuerzo continuo que combina tecnología, ética y responsabilidad humana.</a:t>
            </a:r>
            <a:endParaRPr b="0" lang="es-GT" sz="2000" spc="-1" strike="noStrike">
              <a:solidFill>
                <a:srgbClr val="000000"/>
              </a:solidFill>
              <a:latin typeface="Arial"/>
            </a:endParaRPr>
          </a:p>
        </p:txBody>
      </p:sp>
      <p:sp>
        <p:nvSpPr>
          <p:cNvPr id="528" name="PlaceHolder 3"/>
          <p:cNvSpPr>
            <a:spLocks noGrp="1"/>
          </p:cNvSpPr>
          <p:nvPr>
            <p:ph type="sldNum" idx="219"/>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PlaceHolder 1"/>
          <p:cNvSpPr>
            <a:spLocks noGrp="1"/>
          </p:cNvSpPr>
          <p:nvPr>
            <p:ph type="sldImg"/>
          </p:nvPr>
        </p:nvSpPr>
        <p:spPr>
          <a:xfrm>
            <a:off x="685800" y="1143000"/>
            <a:ext cx="5486040" cy="3085920"/>
          </a:xfrm>
          <a:prstGeom prst="rect">
            <a:avLst/>
          </a:prstGeom>
          <a:ln w="0">
            <a:noFill/>
          </a:ln>
        </p:spPr>
      </p:sp>
      <p:sp>
        <p:nvSpPr>
          <p:cNvPr id="53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US" sz="2000" spc="-1" strike="noStrike">
                <a:solidFill>
                  <a:srgbClr val="000000"/>
                </a:solidFill>
                <a:latin typeface="Arial"/>
              </a:rPr>
              <a:t>Uso responsable de la Inteligencia Artificial, Derechos de autor y propiedad intelectual en IA, Riesgos empresariales y académicos de la IA, Casos prácticos, actividades y conclusiones</a:t>
            </a:r>
            <a:endParaRPr b="0" lang="es-GT" sz="2000" spc="-1" strike="noStrike">
              <a:solidFill>
                <a:srgbClr val="000000"/>
              </a:solidFill>
              <a:latin typeface="Arial"/>
            </a:endParaRPr>
          </a:p>
        </p:txBody>
      </p:sp>
      <p:sp>
        <p:nvSpPr>
          <p:cNvPr id="531" name="PlaceHolder 3"/>
          <p:cNvSpPr>
            <a:spLocks noGrp="1"/>
          </p:cNvSpPr>
          <p:nvPr>
            <p:ph type="sldNum" idx="220"/>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2" name="PlaceHolder 1"/>
          <p:cNvSpPr>
            <a:spLocks noGrp="1"/>
          </p:cNvSpPr>
          <p:nvPr>
            <p:ph type="sldImg"/>
          </p:nvPr>
        </p:nvSpPr>
        <p:spPr>
          <a:xfrm>
            <a:off x="685800" y="1143000"/>
            <a:ext cx="5486040" cy="3085920"/>
          </a:xfrm>
          <a:prstGeom prst="rect">
            <a:avLst/>
          </a:prstGeom>
          <a:ln w="0">
            <a:noFill/>
          </a:ln>
        </p:spPr>
      </p:sp>
      <p:sp>
        <p:nvSpPr>
          <p:cNvPr id="53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El uso responsable de la Inteligencia Artificial implica aplicar buenas prácticas como la transparencia, la supervisión humana y la verificación de resultados. Los usuarios deben entender que la IA puede cometer errores o generar información incorrecta. Por ello, es esencial contrastar la información con fuentes confiables y usar el pensamiento crítico. En contextos profesionales, también es importante documentar cuándo y cómo se utiliza la IA. Esta diapositiva destaca la responsabilidad del usuario como un actor clave en el ecosistema de la IA, independientemente de su nivel técnico.</a:t>
            </a:r>
            <a:endParaRPr b="0" lang="es-GT" sz="2000" spc="-1" strike="noStrike">
              <a:solidFill>
                <a:srgbClr val="000000"/>
              </a:solidFill>
              <a:latin typeface="Arial"/>
            </a:endParaRPr>
          </a:p>
        </p:txBody>
      </p:sp>
      <p:sp>
        <p:nvSpPr>
          <p:cNvPr id="534" name="PlaceHolder 3"/>
          <p:cNvSpPr>
            <a:spLocks noGrp="1"/>
          </p:cNvSpPr>
          <p:nvPr>
            <p:ph type="sldNum" idx="221"/>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5" name="PlaceHolder 1"/>
          <p:cNvSpPr>
            <a:spLocks noGrp="1"/>
          </p:cNvSpPr>
          <p:nvPr>
            <p:ph type="sldImg"/>
          </p:nvPr>
        </p:nvSpPr>
        <p:spPr>
          <a:xfrm>
            <a:off x="685800" y="1143000"/>
            <a:ext cx="5486040" cy="3085920"/>
          </a:xfrm>
          <a:prstGeom prst="rect">
            <a:avLst/>
          </a:prstGeom>
          <a:ln w="0">
            <a:noFill/>
          </a:ln>
        </p:spPr>
      </p:sp>
      <p:sp>
        <p:nvSpPr>
          <p:cNvPr id="53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El contenido generado por Inteligencia Artificial plantea desafíos importantes en materia de derechos de autor. Aunque la IA puede crear textos, imágenes o música, el usuario sigue siendo responsable de cómo se utiliza ese contenido. Es fundamental respetar licencias, citar fuentes cuando corresponda y evitar el uso indebido de material protegido. En entornos académicos y empresariales, el desconocimiento de estos aspectos puede generar problemas legales. Esta diapositiva introduce los conceptos clave de propiedad intelectual de forma accesible para principiantes.</a:t>
            </a:r>
            <a:endParaRPr b="0" lang="es-GT" sz="2000" spc="-1" strike="noStrike">
              <a:solidFill>
                <a:srgbClr val="000000"/>
              </a:solidFill>
              <a:latin typeface="Arial"/>
            </a:endParaRPr>
          </a:p>
        </p:txBody>
      </p:sp>
      <p:sp>
        <p:nvSpPr>
          <p:cNvPr id="537" name="PlaceHolder 3"/>
          <p:cNvSpPr>
            <a:spLocks noGrp="1"/>
          </p:cNvSpPr>
          <p:nvPr>
            <p:ph type="sldNum" idx="222"/>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8" name="PlaceHolder 1"/>
          <p:cNvSpPr>
            <a:spLocks noGrp="1"/>
          </p:cNvSpPr>
          <p:nvPr>
            <p:ph type="sldImg"/>
          </p:nvPr>
        </p:nvSpPr>
        <p:spPr>
          <a:xfrm>
            <a:off x="685800" y="1143000"/>
            <a:ext cx="5486040" cy="3085920"/>
          </a:xfrm>
          <a:prstGeom prst="rect">
            <a:avLst/>
          </a:prstGeom>
          <a:ln w="0">
            <a:noFill/>
          </a:ln>
        </p:spPr>
      </p:sp>
      <p:sp>
        <p:nvSpPr>
          <p:cNvPr id="53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En el ámbito empresarial, los riesgos de la IA incluyen la fuga de información, decisiones automatizadas incorrectas, problemas legales y amenazas de ciberseguridad. En el contexto académico, destacan el plagio, la dependencia excesiva de herramientas de IA y la propagación de información incorrecta. Esta diapositiva compara ambos entornos para mostrar que, aunque los riesgos varían, la necesidad de un uso ético es común. Comprender estas diferencias ayuda a aplicar buenas prácticas adaptadas a cada contexto.</a:t>
            </a:r>
            <a:endParaRPr b="0" lang="es-GT" sz="2000" spc="-1" strike="noStrike">
              <a:solidFill>
                <a:srgbClr val="000000"/>
              </a:solidFill>
              <a:latin typeface="Arial"/>
            </a:endParaRPr>
          </a:p>
        </p:txBody>
      </p:sp>
      <p:sp>
        <p:nvSpPr>
          <p:cNvPr id="540" name="PlaceHolder 3"/>
          <p:cNvSpPr>
            <a:spLocks noGrp="1"/>
          </p:cNvSpPr>
          <p:nvPr>
            <p:ph type="sldNum" idx="22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1" name="PlaceHolder 1"/>
          <p:cNvSpPr>
            <a:spLocks noGrp="1"/>
          </p:cNvSpPr>
          <p:nvPr>
            <p:ph type="sldImg"/>
          </p:nvPr>
        </p:nvSpPr>
        <p:spPr>
          <a:xfrm>
            <a:off x="685800" y="1143000"/>
            <a:ext cx="5486040" cy="3085920"/>
          </a:xfrm>
          <a:prstGeom prst="rect">
            <a:avLst/>
          </a:prstGeom>
          <a:ln w="0">
            <a:noFill/>
          </a:ln>
        </p:spPr>
      </p:sp>
      <p:sp>
        <p:nvSpPr>
          <p:cNvPr id="54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Los casos prácticos permiten aplicar los conceptos aprendidos a situaciones reales, como el uso de deepfakes, la filtración de datos o los sesgos en sistemas automatizados. Las actividades grupales fomentan la discusión y el análisis crítico, mientras que los ejercicios individuales refuerzan el aprendizaje personal. La conclusión resume las ideas principales del curso y destaca el mensaje central: “La Inteligencia Artificial es una herramienta poderosa, pero su verdadero impacto depende del uso responsable, ético y crítico que hagan las personas”. Esta diapositiva final integra conocimientos, reflexión y participación activa.</a:t>
            </a:r>
            <a:endParaRPr b="0" lang="es-GT" sz="2000" spc="-1" strike="noStrike">
              <a:solidFill>
                <a:srgbClr val="000000"/>
              </a:solidFill>
              <a:latin typeface="Arial"/>
            </a:endParaRPr>
          </a:p>
        </p:txBody>
      </p:sp>
      <p:sp>
        <p:nvSpPr>
          <p:cNvPr id="543" name="PlaceHolder 3"/>
          <p:cNvSpPr>
            <a:spLocks noGrp="1"/>
          </p:cNvSpPr>
          <p:nvPr>
            <p:ph type="sldNum" idx="224"/>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6" name="PlaceHolder 1"/>
          <p:cNvSpPr>
            <a:spLocks noGrp="1"/>
          </p:cNvSpPr>
          <p:nvPr>
            <p:ph type="sldImg"/>
          </p:nvPr>
        </p:nvSpPr>
        <p:spPr>
          <a:xfrm>
            <a:off x="685800" y="1143000"/>
            <a:ext cx="5486040" cy="3085920"/>
          </a:xfrm>
          <a:prstGeom prst="rect">
            <a:avLst/>
          </a:prstGeom>
          <a:ln w="0">
            <a:noFill/>
          </a:ln>
        </p:spPr>
      </p:sp>
      <p:sp>
        <p:nvSpPr>
          <p:cNvPr id="49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US" sz="2000" spc="-1" strike="noStrike">
                <a:solidFill>
                  <a:srgbClr val="000000"/>
                </a:solidFill>
                <a:latin typeface="Arial"/>
              </a:rPr>
              <a:t>Portada: Ética, riesgos y seguridad en Inteligencia Artificial, Objetivos de aprendizaje del curso, Introducción a la ética en Inteligencia Artificial</a:t>
            </a:r>
            <a:endParaRPr b="0" lang="es-GT" sz="2000" spc="-1" strike="noStrike">
              <a:solidFill>
                <a:srgbClr val="000000"/>
              </a:solidFill>
              <a:latin typeface="Arial"/>
            </a:endParaRPr>
          </a:p>
        </p:txBody>
      </p:sp>
      <p:sp>
        <p:nvSpPr>
          <p:cNvPr id="498" name="PlaceHolder 3"/>
          <p:cNvSpPr>
            <a:spLocks noGrp="1"/>
          </p:cNvSpPr>
          <p:nvPr>
            <p:ph type="sldNum" idx="209"/>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9" name="PlaceHolder 1"/>
          <p:cNvSpPr>
            <a:spLocks noGrp="1"/>
          </p:cNvSpPr>
          <p:nvPr>
            <p:ph type="sldImg"/>
          </p:nvPr>
        </p:nvSpPr>
        <p:spPr>
          <a:xfrm>
            <a:off x="685800" y="1143000"/>
            <a:ext cx="5486040" cy="3085920"/>
          </a:xfrm>
          <a:prstGeom prst="rect">
            <a:avLst/>
          </a:prstGeom>
          <a:ln w="0">
            <a:noFill/>
          </a:ln>
        </p:spPr>
      </p:sp>
      <p:sp>
        <p:nvSpPr>
          <p:cNvPr id="50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Esta diapositiva presenta el marco general del curso “IA desde 0”, centrado en la ética, los riesgos y la seguridad en el uso de la Inteligencia Artificial. El objetivo principal es contextualizar al estudiante desde el inicio, dejando claro que la IA no es solo una tecnología poderosa, sino también una herramienta que conlleva responsabilidades. La ética en IA se refiere a aplicar principios como la responsabilidad, la transparencia, la justicia y el respeto por las personas durante todo el ciclo de vida de los sistemas inteligentes. En un mundo donde algoritmos recomiendan contenido, toman decisiones financieras o apoyan diagnósticos médicos, comprender estos principios es esencial incluso para usuarios principiantes. El curso está diseñado para personas sin conocimientos técnicos previos, utilizando ejemplos cotidianos como redes sociales, asistentes virtuales y herramientas de generación de texto o imágenes. Desde esta primera diapositiva se transmite una idea clave: la IA no es neutral, ya que refleja los datos, las decisiones y los valores de quienes la diseñan y la usan. Por ello, aprender sobre ética y riesgos no es un tema avanzado o exclusivo de expertos, sino una competencia básica para cualquier persona que interactúe con tecnologías digitales modernas. Esta introducción también establece el tono visual y conceptual del curso, con un estilo tecnológico, profesional y accesible, alineado con estándares de plataformas como Microsoft Learn o Coursera. Finalmente, la portada invita al estudiante a adoptar una actitud crítica y reflexiva durante toda la clase, entendiendo que el impacto real de la IA depende más de las decisiones humanas que de la tecnología en sí.</a:t>
            </a:r>
            <a:endParaRPr b="0" lang="es-GT" sz="2000" spc="-1" strike="noStrike">
              <a:solidFill>
                <a:srgbClr val="000000"/>
              </a:solidFill>
              <a:latin typeface="Arial"/>
            </a:endParaRPr>
          </a:p>
        </p:txBody>
      </p:sp>
      <p:sp>
        <p:nvSpPr>
          <p:cNvPr id="501" name="PlaceHolder 3"/>
          <p:cNvSpPr>
            <a:spLocks noGrp="1"/>
          </p:cNvSpPr>
          <p:nvPr>
            <p:ph type="sldNum" idx="210"/>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2" name="PlaceHolder 1"/>
          <p:cNvSpPr>
            <a:spLocks noGrp="1"/>
          </p:cNvSpPr>
          <p:nvPr>
            <p:ph type="sldImg"/>
          </p:nvPr>
        </p:nvSpPr>
        <p:spPr>
          <a:xfrm>
            <a:off x="685800" y="1143000"/>
            <a:ext cx="5486040" cy="3085920"/>
          </a:xfrm>
          <a:prstGeom prst="rect">
            <a:avLst/>
          </a:prstGeom>
          <a:ln w="0">
            <a:noFill/>
          </a:ln>
        </p:spPr>
      </p:sp>
      <p:sp>
        <p:nvSpPr>
          <p:cNvPr id="50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En esta diapositiva se definen claramente los objetivos de aprendizaje que guían toda la sesión. El primer objetivo es que el estudiante comprenda los principales riesgos asociados al uso de la Inteligencia Artificial, tanto a nivel personal como académico y empresarial. Esto incluye riesgos relacionados con la privacidad de datos, la desinformación, los sesgos y el uso indebido de contenidos generados por IA. Un segundo objetivo es desarrollar la capacidad de identificar situaciones cotidianas donde pueden surgir dilemas éticos, como el uso de asistentes de IA para tareas escolares, la generación de imágenes o la automatización de decisiones. El tercer objetivo es aprender buenas prácticas para un uso responsable de la IA, fomentando la verificación de información, la transparencia y el pensamiento crítico. Además, se busca que el estudiante entienda conceptos básicos de seguridad digital, como la protección de datos y la prevención de riesgos legales o reputacionales. Estos objetivos están alineados con una formación introductoria, por lo que se presentan con lenguaje sencillo y ejemplos prácticos. Al finalizar la clase, el participante debería sentirse capaz de usar herramientas de IA de forma más consciente, sabiendo cuándo son útiles, cuáles son sus limitaciones y cómo reducir riesgos. Esta claridad en los objetivos también ayuda a que el estudiante sepa qué se espera de él y cómo aplicar lo aprendido en su vida diaria, estudios o trabajo.</a:t>
            </a:r>
            <a:endParaRPr b="0" lang="es-GT" sz="2000" spc="-1" strike="noStrike">
              <a:solidFill>
                <a:srgbClr val="000000"/>
              </a:solidFill>
              <a:latin typeface="Arial"/>
            </a:endParaRPr>
          </a:p>
        </p:txBody>
      </p:sp>
      <p:sp>
        <p:nvSpPr>
          <p:cNvPr id="504" name="PlaceHolder 3"/>
          <p:cNvSpPr>
            <a:spLocks noGrp="1"/>
          </p:cNvSpPr>
          <p:nvPr>
            <p:ph type="sldNum" idx="211"/>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5" name="PlaceHolder 1"/>
          <p:cNvSpPr>
            <a:spLocks noGrp="1"/>
          </p:cNvSpPr>
          <p:nvPr>
            <p:ph type="sldImg"/>
          </p:nvPr>
        </p:nvSpPr>
        <p:spPr>
          <a:xfrm>
            <a:off x="685800" y="1143000"/>
            <a:ext cx="5486040" cy="3085920"/>
          </a:xfrm>
          <a:prstGeom prst="rect">
            <a:avLst/>
          </a:prstGeom>
          <a:ln w="0">
            <a:noFill/>
          </a:ln>
        </p:spPr>
      </p:sp>
      <p:sp>
        <p:nvSpPr>
          <p:cNvPr id="50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Utilizar la Inteligencia Artificial de forma ética significa emplearla considerando el impacto que puede tener en las personas, la sociedad y las organizaciones. La ética en IA no se limita a cumplir la ley, sino que implica tomar decisiones responsables incluso cuando no existen normas claras. Por ejemplo, una herramienta de IA puede generar texto rápidamente, pero usarla para copiar trabajos académicos sin citar fuentes es éticamente incorrecto. Esta diapositiva introduce por qué el tema es importante: la IA ya influye en decisiones de contratación, recomendaciones de contenido, publicidad personalizada y procesos educativos. Entre los principales riesgos se encuentran la pérdida de privacidad, la discriminación algorítmica, la desinformación mediante deepfakes y la dependencia excesiva de sistemas automatizados. Para facilitar la comprensión, se presenta un diagrama sencillo del proceso: el usuario interactúa con un sistema de IA, este procesa datos y genera un resultado, y en cada etapa pueden aparecer riesgos si no se aplican buenas prácticas. Esta visión paso a paso ayuda al estudiante principiante a entender que los problemas no surgen solo al final, sino en todo el proceso. La introducción sienta las bases para los temas siguientes y refuerza la idea de que la ética es una responsabilidad compartida entre desarrolladores, organizaciones y usuarios finales.</a:t>
            </a:r>
            <a:endParaRPr b="0" lang="es-GT" sz="2000" spc="-1" strike="noStrike">
              <a:solidFill>
                <a:srgbClr val="000000"/>
              </a:solidFill>
              <a:latin typeface="Arial"/>
            </a:endParaRPr>
          </a:p>
        </p:txBody>
      </p:sp>
      <p:sp>
        <p:nvSpPr>
          <p:cNvPr id="507" name="PlaceHolder 3"/>
          <p:cNvSpPr>
            <a:spLocks noGrp="1"/>
          </p:cNvSpPr>
          <p:nvPr>
            <p:ph type="sldNum" idx="212"/>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8" name="PlaceHolder 1"/>
          <p:cNvSpPr>
            <a:spLocks noGrp="1"/>
          </p:cNvSpPr>
          <p:nvPr>
            <p:ph type="sldImg"/>
          </p:nvPr>
        </p:nvSpPr>
        <p:spPr>
          <a:xfrm>
            <a:off x="685800" y="1143000"/>
            <a:ext cx="5486040" cy="3085920"/>
          </a:xfrm>
          <a:prstGeom prst="rect">
            <a:avLst/>
          </a:prstGeom>
          <a:ln w="0">
            <a:noFill/>
          </a:ln>
        </p:spPr>
      </p:sp>
      <p:sp>
        <p:nvSpPr>
          <p:cNvPr id="50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US" sz="2000" spc="-1" strike="noStrike">
                <a:solidFill>
                  <a:srgbClr val="000000"/>
                </a:solidFill>
                <a:latin typeface="Arial"/>
              </a:rPr>
              <a:t>Privacidad de datos: conceptos y riesgos, Privacidad de datos: buenas prácticas y ejemplos, Deepfakes: qué son y cómo funcionan, Deepfakes: riesgos, casos reales e identificación, Sesgos algorítmicos: origen y ejemplos, Sesgos algorítmicos: impacto y mitigación</a:t>
            </a:r>
            <a:endParaRPr b="0" lang="es-GT" sz="2000" spc="-1" strike="noStrike">
              <a:solidFill>
                <a:srgbClr val="000000"/>
              </a:solidFill>
              <a:latin typeface="Arial"/>
            </a:endParaRPr>
          </a:p>
        </p:txBody>
      </p:sp>
      <p:sp>
        <p:nvSpPr>
          <p:cNvPr id="510" name="PlaceHolder 3"/>
          <p:cNvSpPr>
            <a:spLocks noGrp="1"/>
          </p:cNvSpPr>
          <p:nvPr>
            <p:ph type="sldNum" idx="21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1" name="PlaceHolder 1"/>
          <p:cNvSpPr>
            <a:spLocks noGrp="1"/>
          </p:cNvSpPr>
          <p:nvPr>
            <p:ph type="sldImg"/>
          </p:nvPr>
        </p:nvSpPr>
        <p:spPr>
          <a:xfrm>
            <a:off x="685800" y="1143000"/>
            <a:ext cx="5486040" cy="3085920"/>
          </a:xfrm>
          <a:prstGeom prst="rect">
            <a:avLst/>
          </a:prstGeom>
          <a:ln w="0">
            <a:noFill/>
          </a:ln>
        </p:spPr>
      </p:sp>
      <p:sp>
        <p:nvSpPr>
          <p:cNvPr id="51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La privacidad de datos es uno de los pilares fundamentales de la ética y la seguridad en Inteligencia Artificial. Los datos personales incluyen información como nombre, correo electrónico, ubicación, historial de navegación, imágenes y voz. Muchos sistemas de IA utilizan grandes volúmenes de estos datos para entrenarse y ofrecer resultados personalizados. Por ejemplo, un asistente virtual aprende de las preguntas del usuario y una plataforma de streaming analiza hábitos de consumo. El riesgo aparece cuando los datos se recopilan sin consentimiento, se almacenan de forma insegura o se usan para fines distintos a los originales. Entre los problemas más comunes están las filtraciones de información, el uso indebido de datos sensibles y la vigilancia excesiva. Un ejemplo cotidiano es una aplicación gratuita que solicita más permisos de los necesarios, como acceso a contactos o micrófono. Comprender estos riesgos permite al usuario tomar decisiones más informadas, como revisar políticas de privacidad o limitar la información compartida. Esta diapositiva introduce la base conceptual necesaria para entender por qué la protección de datos es esencial en cualquier uso de IA, especialmente en contextos educativos y empresariales.</a:t>
            </a:r>
            <a:endParaRPr b="0" lang="es-GT" sz="2000" spc="-1" strike="noStrike">
              <a:solidFill>
                <a:srgbClr val="000000"/>
              </a:solidFill>
              <a:latin typeface="Arial"/>
            </a:endParaRPr>
          </a:p>
        </p:txBody>
      </p:sp>
      <p:sp>
        <p:nvSpPr>
          <p:cNvPr id="513" name="PlaceHolder 3"/>
          <p:cNvSpPr>
            <a:spLocks noGrp="1"/>
          </p:cNvSpPr>
          <p:nvPr>
            <p:ph type="sldNum" idx="214"/>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4" name="PlaceHolder 1"/>
          <p:cNvSpPr>
            <a:spLocks noGrp="1"/>
          </p:cNvSpPr>
          <p:nvPr>
            <p:ph type="sldImg"/>
          </p:nvPr>
        </p:nvSpPr>
        <p:spPr>
          <a:xfrm>
            <a:off x="685800" y="1143000"/>
            <a:ext cx="5486040" cy="3085920"/>
          </a:xfrm>
          <a:prstGeom prst="rect">
            <a:avLst/>
          </a:prstGeom>
          <a:ln w="0">
            <a:noFill/>
          </a:ln>
        </p:spPr>
      </p:sp>
      <p:sp>
        <p:nvSpPr>
          <p:cNvPr id="51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Además de identificar riesgos, es fundamental conocer buenas prácticas para proteger la privacidad de los datos al usar Inteligencia Artificial. Una de las principales es la minimización de datos, que consiste en compartir solo la información estrictamente necesaria. Otra práctica clave es el uso de contraseñas seguras y la activación de autenticación de dos factores en plataformas que integran IA. En entornos educativos, se recomienda no introducir datos personales reales en herramientas de prueba o demostración. En el ámbito cotidiano, un buen ejemplo es configurar adecuadamente la privacidad en redes sociales que utilizan algoritmos de recomendación. También es importante leer, aunque sea de forma general, las políticas de uso de las herramientas de IA para saber cómo se almacenan y procesan los datos. Estas acciones no requieren conocimientos técnicos avanzados, pero reducen significativamente los riesgos. La diapositiva refuerza la idea de que la seguridad y la ética comienzan con decisiones simples del usuario y que la privacidad es una responsabilidad compartida entre personas y organizaciones.</a:t>
            </a:r>
            <a:endParaRPr b="0" lang="es-GT" sz="2000" spc="-1" strike="noStrike">
              <a:solidFill>
                <a:srgbClr val="000000"/>
              </a:solidFill>
              <a:latin typeface="Arial"/>
            </a:endParaRPr>
          </a:p>
        </p:txBody>
      </p:sp>
      <p:sp>
        <p:nvSpPr>
          <p:cNvPr id="516" name="PlaceHolder 3"/>
          <p:cNvSpPr>
            <a:spLocks noGrp="1"/>
          </p:cNvSpPr>
          <p:nvPr>
            <p:ph type="sldNum" idx="215"/>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7" name="PlaceHolder 1"/>
          <p:cNvSpPr>
            <a:spLocks noGrp="1"/>
          </p:cNvSpPr>
          <p:nvPr>
            <p:ph type="sldImg"/>
          </p:nvPr>
        </p:nvSpPr>
        <p:spPr>
          <a:xfrm>
            <a:off x="685800" y="1143000"/>
            <a:ext cx="5486040" cy="3085920"/>
          </a:xfrm>
          <a:prstGeom prst="rect">
            <a:avLst/>
          </a:prstGeom>
          <a:ln w="0">
            <a:noFill/>
          </a:ln>
        </p:spPr>
      </p:sp>
      <p:sp>
        <p:nvSpPr>
          <p:cNvPr id="51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n-US" sz="2000" spc="-1" strike="noStrike">
                <a:solidFill>
                  <a:srgbClr val="000000"/>
                </a:solidFill>
                <a:latin typeface="Arial"/>
              </a:rPr>
              <a:t>Los deepfakes son contenidos audiovisuales generados o modificados mediante Inteligencia Artificial para simular de forma realista la apariencia o la voz de una persona. Funcionan principalmente gracias a redes neuronales profundas entrenadas con grandes cantidades de imágenes, videos o audios. Existen aplicaciones positivas de esta tecnología, como en el cine para recrear escenas, en la educación para simulaciones históricas o en la accesibilidad para doblaje automático. Sin embargo, el realismo que ofrecen también representa un riesgo significativo. Para un usuario principiante, es importante entender que un deepfake no surge de manera espontánea, sino que requiere datos de entrenamiento y herramientas especializadas. Esta diapositiva explica el concepto de forma sencilla, mostrando que la misma tecnología que puede usarse para fines creativos también puede ser utilizada de manera maliciosa. Comprender cómo funcionan los deepfakes es el primer paso para aprender a identificarlos y no caer en engaños.</a:t>
            </a:r>
            <a:endParaRPr b="0" lang="es-GT" sz="2000" spc="-1" strike="noStrike">
              <a:solidFill>
                <a:srgbClr val="000000"/>
              </a:solidFill>
              <a:latin typeface="Arial"/>
            </a:endParaRPr>
          </a:p>
        </p:txBody>
      </p:sp>
      <p:sp>
        <p:nvSpPr>
          <p:cNvPr id="519" name="PlaceHolder 3"/>
          <p:cNvSpPr>
            <a:spLocks noGrp="1"/>
          </p:cNvSpPr>
          <p:nvPr>
            <p:ph type="sldNum" idx="216"/>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7.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28.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29.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0.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1.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2.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4.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5.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6.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37.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38.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39.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0.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1.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2.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3.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5.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6.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7.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8.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49.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0.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1">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7"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5D4CB3C2-E7A4-43A7-A68C-2B95C199382B}" type="slidenum">
              <a:t>&lt;#&gt;</a:t>
            </a:fld>
          </a:p>
        </p:txBody>
      </p:sp>
      <p:sp>
        <p:nvSpPr>
          <p:cNvPr id="6" name="PlaceHolder 5"/>
          <p:cNvSpPr>
            <a:spLocks noGrp="1"/>
          </p:cNvSpPr>
          <p:nvPr>
            <p:ph type="dt" idx="1"/>
          </p:nvPr>
        </p:nvSpPr>
        <p:spPr/>
        <p:txBody>
          <a:bodyPr/>
          <a:p>
            <a:r>
              <a:rPr lang="es-GT"/>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tenido 6">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p>
            <a:r>
              <a:t>Footer</a:t>
            </a:r>
          </a:p>
        </p:txBody>
      </p:sp>
      <p:sp>
        <p:nvSpPr>
          <p:cNvPr id="3" name="PlaceHolder 2"/>
          <p:cNvSpPr>
            <a:spLocks noGrp="1"/>
          </p:cNvSpPr>
          <p:nvPr>
            <p:ph type="sldNum" idx="30"/>
          </p:nvPr>
        </p:nvSpPr>
        <p:spPr/>
        <p:txBody>
          <a:bodyPr/>
          <a:p>
            <a:fld id="{6E803577-D230-43D9-A5FC-8C962C4BF3FD}" type="slidenum">
              <a:t>&lt;#&gt;</a:t>
            </a:fld>
          </a:p>
        </p:txBody>
      </p:sp>
      <p:sp>
        <p:nvSpPr>
          <p:cNvPr id="4" name="PlaceHolder 3"/>
          <p:cNvSpPr>
            <a:spLocks noGrp="1"/>
          </p:cNvSpPr>
          <p:nvPr>
            <p:ph type="dt" idx="28"/>
          </p:nvPr>
        </p:nvSpPr>
        <p:spPr/>
        <p:txBody>
          <a:bodyPr/>
          <a:p>
            <a:r>
              <a:rPr lang="es-GT"/>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tenido 7">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p>
            <a:r>
              <a:t>Footer</a:t>
            </a:r>
          </a:p>
        </p:txBody>
      </p:sp>
      <p:sp>
        <p:nvSpPr>
          <p:cNvPr id="3" name="PlaceHolder 2"/>
          <p:cNvSpPr>
            <a:spLocks noGrp="1"/>
          </p:cNvSpPr>
          <p:nvPr>
            <p:ph type="sldNum" idx="33"/>
          </p:nvPr>
        </p:nvSpPr>
        <p:spPr/>
        <p:txBody>
          <a:bodyPr/>
          <a:p>
            <a:fld id="{9EDA8247-14F9-4D80-A44A-20D33D8B77DB}" type="slidenum">
              <a:t>&lt;#&gt;</a:t>
            </a:fld>
          </a:p>
        </p:txBody>
      </p:sp>
      <p:sp>
        <p:nvSpPr>
          <p:cNvPr id="4" name="PlaceHolder 3"/>
          <p:cNvSpPr>
            <a:spLocks noGrp="1"/>
          </p:cNvSpPr>
          <p:nvPr>
            <p:ph type="dt" idx="31"/>
          </p:nvPr>
        </p:nvSpPr>
        <p:spPr/>
        <p:txBody>
          <a:bodyPr/>
          <a:p>
            <a:r>
              <a:rPr lang="es-GT"/>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2">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90"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35"/>
          </p:nvPr>
        </p:nvSpPr>
        <p:spPr/>
        <p:txBody>
          <a:bodyPr/>
          <a:p>
            <a:r>
              <a:t>Footer</a:t>
            </a:r>
          </a:p>
        </p:txBody>
      </p:sp>
      <p:sp>
        <p:nvSpPr>
          <p:cNvPr id="5" name="PlaceHolder 4"/>
          <p:cNvSpPr>
            <a:spLocks noGrp="1"/>
          </p:cNvSpPr>
          <p:nvPr>
            <p:ph type="sldNum" idx="36"/>
          </p:nvPr>
        </p:nvSpPr>
        <p:spPr/>
        <p:txBody>
          <a:bodyPr/>
          <a:p>
            <a:fld id="{8C28535D-8B1D-4F8C-B77C-118FD69AC9AA}" type="slidenum">
              <a:t>&lt;#&gt;</a:t>
            </a:fld>
          </a:p>
        </p:txBody>
      </p:sp>
      <p:sp>
        <p:nvSpPr>
          <p:cNvPr id="6" name="PlaceHolder 5"/>
          <p:cNvSpPr>
            <a:spLocks noGrp="1"/>
          </p:cNvSpPr>
          <p:nvPr>
            <p:ph type="dt" idx="34"/>
          </p:nvPr>
        </p:nvSpPr>
        <p:spPr/>
        <p:txBody>
          <a:bodyPr/>
          <a:p>
            <a:r>
              <a:rPr lang="es-GT"/>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tenido 8">
    <p:spTree>
      <p:nvGrpSpPr>
        <p:cNvPr id="1" name=""/>
        <p:cNvGrpSpPr/>
        <p:nvPr/>
      </p:nvGrpSpPr>
      <p:grpSpPr>
        <a:xfrm>
          <a:off x="0" y="0"/>
          <a:ext cx="0" cy="0"/>
          <a:chOff x="0" y="0"/>
          <a:chExt cx="0" cy="0"/>
        </a:xfrm>
      </p:grpSpPr>
      <p:sp>
        <p:nvSpPr>
          <p:cNvPr id="2" name="PlaceHolder 1"/>
          <p:cNvSpPr>
            <a:spLocks noGrp="1"/>
          </p:cNvSpPr>
          <p:nvPr>
            <p:ph type="ftr" idx="38"/>
          </p:nvPr>
        </p:nvSpPr>
        <p:spPr/>
        <p:txBody>
          <a:bodyPr/>
          <a:p>
            <a:r>
              <a:t>Footer</a:t>
            </a:r>
          </a:p>
        </p:txBody>
      </p:sp>
      <p:sp>
        <p:nvSpPr>
          <p:cNvPr id="3" name="PlaceHolder 2"/>
          <p:cNvSpPr>
            <a:spLocks noGrp="1"/>
          </p:cNvSpPr>
          <p:nvPr>
            <p:ph type="sldNum" idx="39"/>
          </p:nvPr>
        </p:nvSpPr>
        <p:spPr/>
        <p:txBody>
          <a:bodyPr/>
          <a:p>
            <a:fld id="{99797E69-1A69-4FBD-BEE4-56A5DEBDC499}" type="slidenum">
              <a:t>&lt;#&gt;</a:t>
            </a:fld>
          </a:p>
        </p:txBody>
      </p:sp>
      <p:sp>
        <p:nvSpPr>
          <p:cNvPr id="4" name="PlaceHolder 3"/>
          <p:cNvSpPr>
            <a:spLocks noGrp="1"/>
          </p:cNvSpPr>
          <p:nvPr>
            <p:ph type="dt" idx="37"/>
          </p:nvPr>
        </p:nvSpPr>
        <p:spPr/>
        <p:txBody>
          <a:bodyPr/>
          <a:p>
            <a:r>
              <a:rPr lang="es-GT"/>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
    <p:spTree>
      <p:nvGrpSpPr>
        <p:cNvPr id="1" name=""/>
        <p:cNvGrpSpPr/>
        <p:nvPr/>
      </p:nvGrpSpPr>
      <p:grpSpPr>
        <a:xfrm>
          <a:off x="0" y="0"/>
          <a:ext cx="0" cy="0"/>
          <a:chOff x="0" y="0"/>
          <a:chExt cx="0" cy="0"/>
        </a:xfrm>
      </p:grpSpPr>
      <p:sp>
        <p:nvSpPr>
          <p:cNvPr id="2" name="PlaceHolder 1"/>
          <p:cNvSpPr>
            <a:spLocks noGrp="1"/>
          </p:cNvSpPr>
          <p:nvPr>
            <p:ph type="ftr" idx="41"/>
          </p:nvPr>
        </p:nvSpPr>
        <p:spPr/>
        <p:txBody>
          <a:bodyPr/>
          <a:p>
            <a:r>
              <a:t>Footer</a:t>
            </a:r>
          </a:p>
        </p:txBody>
      </p:sp>
      <p:sp>
        <p:nvSpPr>
          <p:cNvPr id="3" name="PlaceHolder 2"/>
          <p:cNvSpPr>
            <a:spLocks noGrp="1"/>
          </p:cNvSpPr>
          <p:nvPr>
            <p:ph type="sldNum" idx="42"/>
          </p:nvPr>
        </p:nvSpPr>
        <p:spPr/>
        <p:txBody>
          <a:bodyPr/>
          <a:p>
            <a:fld id="{3C61275B-5A89-4121-A709-9D0D72CA4455}" type="slidenum">
              <a:t>&lt;#&gt;</a:t>
            </a:fld>
          </a:p>
        </p:txBody>
      </p:sp>
      <p:sp>
        <p:nvSpPr>
          <p:cNvPr id="4" name="PlaceHolder 3"/>
          <p:cNvSpPr>
            <a:spLocks noGrp="1"/>
          </p:cNvSpPr>
          <p:nvPr>
            <p:ph type="dt" idx="40"/>
          </p:nvPr>
        </p:nvSpPr>
        <p:spPr/>
        <p:txBody>
          <a:bodyPr/>
          <a:p>
            <a:r>
              <a:rPr lang="es-GT"/>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l contenido 2">
    <p:spTree>
      <p:nvGrpSpPr>
        <p:cNvPr id="1" name=""/>
        <p:cNvGrpSpPr/>
        <p:nvPr/>
      </p:nvGrpSpPr>
      <p:grpSpPr>
        <a:xfrm>
          <a:off x="0" y="0"/>
          <a:ext cx="0" cy="0"/>
          <a:chOff x="0" y="0"/>
          <a:chExt cx="0" cy="0"/>
        </a:xfrm>
      </p:grpSpPr>
      <p:sp>
        <p:nvSpPr>
          <p:cNvPr id="2" name="PlaceHolder 1"/>
          <p:cNvSpPr>
            <a:spLocks noGrp="1"/>
          </p:cNvSpPr>
          <p:nvPr>
            <p:ph type="ftr" idx="44"/>
          </p:nvPr>
        </p:nvSpPr>
        <p:spPr/>
        <p:txBody>
          <a:bodyPr/>
          <a:p>
            <a:r>
              <a:t>Footer</a:t>
            </a:r>
          </a:p>
        </p:txBody>
      </p:sp>
      <p:sp>
        <p:nvSpPr>
          <p:cNvPr id="3" name="PlaceHolder 2"/>
          <p:cNvSpPr>
            <a:spLocks noGrp="1"/>
          </p:cNvSpPr>
          <p:nvPr>
            <p:ph type="sldNum" idx="45"/>
          </p:nvPr>
        </p:nvSpPr>
        <p:spPr/>
        <p:txBody>
          <a:bodyPr/>
          <a:p>
            <a:fld id="{0C56EBCB-C6BA-450C-8607-3DB779115641}" type="slidenum">
              <a:t>&lt;#&gt;</a:t>
            </a:fld>
          </a:p>
        </p:txBody>
      </p:sp>
      <p:sp>
        <p:nvSpPr>
          <p:cNvPr id="4" name="PlaceHolder 3"/>
          <p:cNvSpPr>
            <a:spLocks noGrp="1"/>
          </p:cNvSpPr>
          <p:nvPr>
            <p:ph type="dt" idx="43"/>
          </p:nvPr>
        </p:nvSpPr>
        <p:spPr/>
        <p:txBody>
          <a:bodyPr/>
          <a:p>
            <a:r>
              <a:rPr lang="es-GT"/>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3">
    <p:spTree>
      <p:nvGrpSpPr>
        <p:cNvPr id="1" name=""/>
        <p:cNvGrpSpPr/>
        <p:nvPr/>
      </p:nvGrpSpPr>
      <p:grpSpPr>
        <a:xfrm>
          <a:off x="0" y="0"/>
          <a:ext cx="0" cy="0"/>
          <a:chOff x="0" y="0"/>
          <a:chExt cx="0" cy="0"/>
        </a:xfrm>
      </p:grpSpPr>
      <p:sp>
        <p:nvSpPr>
          <p:cNvPr id="2" name="PlaceHolder 1"/>
          <p:cNvSpPr>
            <a:spLocks noGrp="1"/>
          </p:cNvSpPr>
          <p:nvPr>
            <p:ph type="ftr" idx="47"/>
          </p:nvPr>
        </p:nvSpPr>
        <p:spPr/>
        <p:txBody>
          <a:bodyPr/>
          <a:p>
            <a:r>
              <a:t>Footer</a:t>
            </a:r>
          </a:p>
        </p:txBody>
      </p:sp>
      <p:sp>
        <p:nvSpPr>
          <p:cNvPr id="3" name="PlaceHolder 2"/>
          <p:cNvSpPr>
            <a:spLocks noGrp="1"/>
          </p:cNvSpPr>
          <p:nvPr>
            <p:ph type="sldNum" idx="48"/>
          </p:nvPr>
        </p:nvSpPr>
        <p:spPr/>
        <p:txBody>
          <a:bodyPr/>
          <a:p>
            <a:fld id="{55FF0A8D-EDDD-407D-8FDC-D3DF28214A8A}" type="slidenum">
              <a:t>&lt;#&gt;</a:t>
            </a:fld>
          </a:p>
        </p:txBody>
      </p:sp>
      <p:sp>
        <p:nvSpPr>
          <p:cNvPr id="4" name="PlaceHolder 3"/>
          <p:cNvSpPr>
            <a:spLocks noGrp="1"/>
          </p:cNvSpPr>
          <p:nvPr>
            <p:ph type="dt" idx="46"/>
          </p:nvPr>
        </p:nvSpPr>
        <p:spPr/>
        <p:txBody>
          <a:bodyPr/>
          <a:p>
            <a:r>
              <a:rPr lang="es-GT"/>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4">
    <p:spTree>
      <p:nvGrpSpPr>
        <p:cNvPr id="1" name=""/>
        <p:cNvGrpSpPr/>
        <p:nvPr/>
      </p:nvGrpSpPr>
      <p:grpSpPr>
        <a:xfrm>
          <a:off x="0" y="0"/>
          <a:ext cx="0" cy="0"/>
          <a:chOff x="0" y="0"/>
          <a:chExt cx="0" cy="0"/>
        </a:xfrm>
      </p:grpSpPr>
      <p:sp>
        <p:nvSpPr>
          <p:cNvPr id="2" name="PlaceHolder 1"/>
          <p:cNvSpPr>
            <a:spLocks noGrp="1"/>
          </p:cNvSpPr>
          <p:nvPr>
            <p:ph type="ftr" idx="50"/>
          </p:nvPr>
        </p:nvSpPr>
        <p:spPr/>
        <p:txBody>
          <a:bodyPr/>
          <a:p>
            <a:r>
              <a:t>Footer</a:t>
            </a:r>
          </a:p>
        </p:txBody>
      </p:sp>
      <p:sp>
        <p:nvSpPr>
          <p:cNvPr id="3" name="PlaceHolder 2"/>
          <p:cNvSpPr>
            <a:spLocks noGrp="1"/>
          </p:cNvSpPr>
          <p:nvPr>
            <p:ph type="sldNum" idx="51"/>
          </p:nvPr>
        </p:nvSpPr>
        <p:spPr/>
        <p:txBody>
          <a:bodyPr/>
          <a:p>
            <a:fld id="{65B0886A-F86D-4CC5-B51C-4F8EFB669226}" type="slidenum">
              <a:t>&lt;#&gt;</a:t>
            </a:fld>
          </a:p>
        </p:txBody>
      </p:sp>
      <p:sp>
        <p:nvSpPr>
          <p:cNvPr id="4" name="PlaceHolder 3"/>
          <p:cNvSpPr>
            <a:spLocks noGrp="1"/>
          </p:cNvSpPr>
          <p:nvPr>
            <p:ph type="dt" idx="49"/>
          </p:nvPr>
        </p:nvSpPr>
        <p:spPr/>
        <p:txBody>
          <a:bodyPr/>
          <a:p>
            <a:r>
              <a:rPr lang="es-GT"/>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5">
    <p:spTree>
      <p:nvGrpSpPr>
        <p:cNvPr id="1" name=""/>
        <p:cNvGrpSpPr/>
        <p:nvPr/>
      </p:nvGrpSpPr>
      <p:grpSpPr>
        <a:xfrm>
          <a:off x="0" y="0"/>
          <a:ext cx="0" cy="0"/>
          <a:chOff x="0" y="0"/>
          <a:chExt cx="0" cy="0"/>
        </a:xfrm>
      </p:grpSpPr>
      <p:sp>
        <p:nvSpPr>
          <p:cNvPr id="2" name="PlaceHolder 1"/>
          <p:cNvSpPr>
            <a:spLocks noGrp="1"/>
          </p:cNvSpPr>
          <p:nvPr>
            <p:ph type="ftr" idx="53"/>
          </p:nvPr>
        </p:nvSpPr>
        <p:spPr/>
        <p:txBody>
          <a:bodyPr/>
          <a:p>
            <a:r>
              <a:t>Footer</a:t>
            </a:r>
          </a:p>
        </p:txBody>
      </p:sp>
      <p:sp>
        <p:nvSpPr>
          <p:cNvPr id="3" name="PlaceHolder 2"/>
          <p:cNvSpPr>
            <a:spLocks noGrp="1"/>
          </p:cNvSpPr>
          <p:nvPr>
            <p:ph type="sldNum" idx="54"/>
          </p:nvPr>
        </p:nvSpPr>
        <p:spPr/>
        <p:txBody>
          <a:bodyPr/>
          <a:p>
            <a:fld id="{E0286A67-4BFC-4637-B271-2A627CC3BC1D}" type="slidenum">
              <a:t>&lt;#&gt;</a:t>
            </a:fld>
          </a:p>
        </p:txBody>
      </p:sp>
      <p:sp>
        <p:nvSpPr>
          <p:cNvPr id="4" name="PlaceHolder 3"/>
          <p:cNvSpPr>
            <a:spLocks noGrp="1"/>
          </p:cNvSpPr>
          <p:nvPr>
            <p:ph type="dt" idx="52"/>
          </p:nvPr>
        </p:nvSpPr>
        <p:spPr/>
        <p:txBody>
          <a:bodyPr/>
          <a:p>
            <a:r>
              <a:rPr lang="es-GT"/>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6">
    <p:spTree>
      <p:nvGrpSpPr>
        <p:cNvPr id="1" name=""/>
        <p:cNvGrpSpPr/>
        <p:nvPr/>
      </p:nvGrpSpPr>
      <p:grpSpPr>
        <a:xfrm>
          <a:off x="0" y="0"/>
          <a:ext cx="0" cy="0"/>
          <a:chOff x="0" y="0"/>
          <a:chExt cx="0" cy="0"/>
        </a:xfrm>
      </p:grpSpPr>
      <p:sp>
        <p:nvSpPr>
          <p:cNvPr id="2" name="PlaceHolder 1"/>
          <p:cNvSpPr>
            <a:spLocks noGrp="1"/>
          </p:cNvSpPr>
          <p:nvPr>
            <p:ph type="ftr" idx="56"/>
          </p:nvPr>
        </p:nvSpPr>
        <p:spPr/>
        <p:txBody>
          <a:bodyPr/>
          <a:p>
            <a:r>
              <a:t>Footer</a:t>
            </a:r>
          </a:p>
        </p:txBody>
      </p:sp>
      <p:sp>
        <p:nvSpPr>
          <p:cNvPr id="3" name="PlaceHolder 2"/>
          <p:cNvSpPr>
            <a:spLocks noGrp="1"/>
          </p:cNvSpPr>
          <p:nvPr>
            <p:ph type="sldNum" idx="57"/>
          </p:nvPr>
        </p:nvSpPr>
        <p:spPr/>
        <p:txBody>
          <a:bodyPr/>
          <a:p>
            <a:fld id="{0B4481AC-B0B1-4D44-83D5-29EFEF605D64}" type="slidenum">
              <a:t>&lt;#&gt;</a:t>
            </a:fld>
          </a:p>
        </p:txBody>
      </p:sp>
      <p:sp>
        <p:nvSpPr>
          <p:cNvPr id="4" name="PlaceHolder 3"/>
          <p:cNvSpPr>
            <a:spLocks noGrp="1"/>
          </p:cNvSpPr>
          <p:nvPr>
            <p:ph type="dt" idx="55"/>
          </p:nvPr>
        </p:nvSpPr>
        <p:spPr/>
        <p:txBody>
          <a:bodyPr/>
          <a:p>
            <a:r>
              <a:rPr lang="es-GT"/>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agenda">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E168366B-2C34-4776-BCF0-6B43939871AF}" type="slidenum">
              <a:t>&lt;#&gt;</a:t>
            </a:fld>
          </a:p>
        </p:txBody>
      </p:sp>
      <p:sp>
        <p:nvSpPr>
          <p:cNvPr id="4" name="PlaceHolder 3"/>
          <p:cNvSpPr>
            <a:spLocks noGrp="1"/>
          </p:cNvSpPr>
          <p:nvPr>
            <p:ph type="dt" idx="4"/>
          </p:nvPr>
        </p:nvSpPr>
        <p:spPr/>
        <p:txBody>
          <a:bodyPr/>
          <a:p>
            <a:r>
              <a:rPr lang="es-GT"/>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7">
    <p:spTree>
      <p:nvGrpSpPr>
        <p:cNvPr id="1" name=""/>
        <p:cNvGrpSpPr/>
        <p:nvPr/>
      </p:nvGrpSpPr>
      <p:grpSpPr>
        <a:xfrm>
          <a:off x="0" y="0"/>
          <a:ext cx="0" cy="0"/>
          <a:chOff x="0" y="0"/>
          <a:chExt cx="0" cy="0"/>
        </a:xfrm>
      </p:grpSpPr>
      <p:sp>
        <p:nvSpPr>
          <p:cNvPr id="2" name="PlaceHolder 1"/>
          <p:cNvSpPr>
            <a:spLocks noGrp="1"/>
          </p:cNvSpPr>
          <p:nvPr>
            <p:ph type="ftr" idx="59"/>
          </p:nvPr>
        </p:nvSpPr>
        <p:spPr/>
        <p:txBody>
          <a:bodyPr/>
          <a:p>
            <a:r>
              <a:t>Footer</a:t>
            </a:r>
          </a:p>
        </p:txBody>
      </p:sp>
      <p:sp>
        <p:nvSpPr>
          <p:cNvPr id="3" name="PlaceHolder 2"/>
          <p:cNvSpPr>
            <a:spLocks noGrp="1"/>
          </p:cNvSpPr>
          <p:nvPr>
            <p:ph type="sldNum" idx="60"/>
          </p:nvPr>
        </p:nvSpPr>
        <p:spPr/>
        <p:txBody>
          <a:bodyPr/>
          <a:p>
            <a:fld id="{9668D0B9-2A4A-458F-9E9A-FB6FB5020F4A}" type="slidenum">
              <a:t>&lt;#&gt;</a:t>
            </a:fld>
          </a:p>
        </p:txBody>
      </p:sp>
      <p:sp>
        <p:nvSpPr>
          <p:cNvPr id="4" name="PlaceHolder 3"/>
          <p:cNvSpPr>
            <a:spLocks noGrp="1"/>
          </p:cNvSpPr>
          <p:nvPr>
            <p:ph type="dt" idx="58"/>
          </p:nvPr>
        </p:nvSpPr>
        <p:spPr/>
        <p:txBody>
          <a:bodyPr/>
          <a:p>
            <a:r>
              <a:rPr lang="es-GT"/>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8">
    <p:spTree>
      <p:nvGrpSpPr>
        <p:cNvPr id="1" name=""/>
        <p:cNvGrpSpPr/>
        <p:nvPr/>
      </p:nvGrpSpPr>
      <p:grpSpPr>
        <a:xfrm>
          <a:off x="0" y="0"/>
          <a:ext cx="0" cy="0"/>
          <a:chOff x="0" y="0"/>
          <a:chExt cx="0" cy="0"/>
        </a:xfrm>
      </p:grpSpPr>
      <p:sp>
        <p:nvSpPr>
          <p:cNvPr id="2" name="PlaceHolder 1"/>
          <p:cNvSpPr>
            <a:spLocks noGrp="1"/>
          </p:cNvSpPr>
          <p:nvPr>
            <p:ph type="ftr" idx="62"/>
          </p:nvPr>
        </p:nvSpPr>
        <p:spPr/>
        <p:txBody>
          <a:bodyPr/>
          <a:p>
            <a:r>
              <a:t>Footer</a:t>
            </a:r>
          </a:p>
        </p:txBody>
      </p:sp>
      <p:sp>
        <p:nvSpPr>
          <p:cNvPr id="3" name="PlaceHolder 2"/>
          <p:cNvSpPr>
            <a:spLocks noGrp="1"/>
          </p:cNvSpPr>
          <p:nvPr>
            <p:ph type="sldNum" idx="63"/>
          </p:nvPr>
        </p:nvSpPr>
        <p:spPr/>
        <p:txBody>
          <a:bodyPr/>
          <a:p>
            <a:fld id="{0A9A5F1E-A727-4444-84EF-F1A8CE1B9F41}" type="slidenum">
              <a:t>&lt;#&gt;</a:t>
            </a:fld>
          </a:p>
        </p:txBody>
      </p:sp>
      <p:sp>
        <p:nvSpPr>
          <p:cNvPr id="4" name="PlaceHolder 3"/>
          <p:cNvSpPr>
            <a:spLocks noGrp="1"/>
          </p:cNvSpPr>
          <p:nvPr>
            <p:ph type="dt" idx="61"/>
          </p:nvPr>
        </p:nvSpPr>
        <p:spPr/>
        <p:txBody>
          <a:bodyPr/>
          <a:p>
            <a:r>
              <a:rPr lang="es-GT"/>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9">
    <p:spTree>
      <p:nvGrpSpPr>
        <p:cNvPr id="1" name=""/>
        <p:cNvGrpSpPr/>
        <p:nvPr/>
      </p:nvGrpSpPr>
      <p:grpSpPr>
        <a:xfrm>
          <a:off x="0" y="0"/>
          <a:ext cx="0" cy="0"/>
          <a:chOff x="0" y="0"/>
          <a:chExt cx="0" cy="0"/>
        </a:xfrm>
      </p:grpSpPr>
      <p:sp>
        <p:nvSpPr>
          <p:cNvPr id="2" name="PlaceHolder 1"/>
          <p:cNvSpPr>
            <a:spLocks noGrp="1"/>
          </p:cNvSpPr>
          <p:nvPr>
            <p:ph type="ftr" idx="65"/>
          </p:nvPr>
        </p:nvSpPr>
        <p:spPr/>
        <p:txBody>
          <a:bodyPr/>
          <a:p>
            <a:r>
              <a:t>Footer</a:t>
            </a:r>
          </a:p>
        </p:txBody>
      </p:sp>
      <p:sp>
        <p:nvSpPr>
          <p:cNvPr id="3" name="PlaceHolder 2"/>
          <p:cNvSpPr>
            <a:spLocks noGrp="1"/>
          </p:cNvSpPr>
          <p:nvPr>
            <p:ph type="sldNum" idx="66"/>
          </p:nvPr>
        </p:nvSpPr>
        <p:spPr/>
        <p:txBody>
          <a:bodyPr/>
          <a:p>
            <a:fld id="{6E827AF8-70AD-4E60-9216-193AD62CF347}" type="slidenum">
              <a:t>&lt;#&gt;</a:t>
            </a:fld>
          </a:p>
        </p:txBody>
      </p:sp>
      <p:sp>
        <p:nvSpPr>
          <p:cNvPr id="4" name="PlaceHolder 3"/>
          <p:cNvSpPr>
            <a:spLocks noGrp="1"/>
          </p:cNvSpPr>
          <p:nvPr>
            <p:ph type="dt" idx="64"/>
          </p:nvPr>
        </p:nvSpPr>
        <p:spPr/>
        <p:txBody>
          <a:bodyPr/>
          <a:p>
            <a:r>
              <a:rPr lang="es-GT"/>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ítulo 3">
    <p:spTree>
      <p:nvGrpSpPr>
        <p:cNvPr id="1" name=""/>
        <p:cNvGrpSpPr/>
        <p:nvPr/>
      </p:nvGrpSpPr>
      <p:grpSpPr>
        <a:xfrm>
          <a:off x="0" y="0"/>
          <a:ext cx="0" cy="0"/>
          <a:chOff x="0" y="0"/>
          <a:chExt cx="0" cy="0"/>
        </a:xfrm>
      </p:grpSpPr>
      <p:sp>
        <p:nvSpPr>
          <p:cNvPr id="178"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179"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68"/>
          </p:nvPr>
        </p:nvSpPr>
        <p:spPr/>
        <p:txBody>
          <a:bodyPr/>
          <a:p>
            <a:r>
              <a:t>Footer</a:t>
            </a:r>
          </a:p>
        </p:txBody>
      </p:sp>
      <p:sp>
        <p:nvSpPr>
          <p:cNvPr id="5" name="PlaceHolder 4"/>
          <p:cNvSpPr>
            <a:spLocks noGrp="1"/>
          </p:cNvSpPr>
          <p:nvPr>
            <p:ph type="sldNum" idx="69"/>
          </p:nvPr>
        </p:nvSpPr>
        <p:spPr/>
        <p:txBody>
          <a:bodyPr/>
          <a:p>
            <a:fld id="{E97E88DF-6607-4946-92EE-23B11C4F5457}" type="slidenum">
              <a:t>&lt;#&gt;</a:t>
            </a:fld>
          </a:p>
        </p:txBody>
      </p:sp>
      <p:sp>
        <p:nvSpPr>
          <p:cNvPr id="6" name="PlaceHolder 5"/>
          <p:cNvSpPr>
            <a:spLocks noGrp="1"/>
          </p:cNvSpPr>
          <p:nvPr>
            <p:ph type="dt" idx="67"/>
          </p:nvPr>
        </p:nvSpPr>
        <p:spPr/>
        <p:txBody>
          <a:bodyPr/>
          <a:p>
            <a:r>
              <a:rPr lang="es-GT"/>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0">
    <p:spTree>
      <p:nvGrpSpPr>
        <p:cNvPr id="1" name=""/>
        <p:cNvGrpSpPr/>
        <p:nvPr/>
      </p:nvGrpSpPr>
      <p:grpSpPr>
        <a:xfrm>
          <a:off x="0" y="0"/>
          <a:ext cx="0" cy="0"/>
          <a:chOff x="0" y="0"/>
          <a:chExt cx="0" cy="0"/>
        </a:xfrm>
      </p:grpSpPr>
      <p:sp>
        <p:nvSpPr>
          <p:cNvPr id="2" name="PlaceHolder 1"/>
          <p:cNvSpPr>
            <a:spLocks noGrp="1"/>
          </p:cNvSpPr>
          <p:nvPr>
            <p:ph type="ftr" idx="71"/>
          </p:nvPr>
        </p:nvSpPr>
        <p:spPr/>
        <p:txBody>
          <a:bodyPr/>
          <a:p>
            <a:r>
              <a:t>Footer</a:t>
            </a:r>
          </a:p>
        </p:txBody>
      </p:sp>
      <p:sp>
        <p:nvSpPr>
          <p:cNvPr id="3" name="PlaceHolder 2"/>
          <p:cNvSpPr>
            <a:spLocks noGrp="1"/>
          </p:cNvSpPr>
          <p:nvPr>
            <p:ph type="sldNum" idx="72"/>
          </p:nvPr>
        </p:nvSpPr>
        <p:spPr/>
        <p:txBody>
          <a:bodyPr/>
          <a:p>
            <a:fld id="{7F7E4C9F-8315-4272-9BCA-540B5439774E}" type="slidenum">
              <a:t>&lt;#&gt;</a:t>
            </a:fld>
          </a:p>
        </p:txBody>
      </p:sp>
      <p:sp>
        <p:nvSpPr>
          <p:cNvPr id="4" name="PlaceHolder 3"/>
          <p:cNvSpPr>
            <a:spLocks noGrp="1"/>
          </p:cNvSpPr>
          <p:nvPr>
            <p:ph type="dt" idx="70"/>
          </p:nvPr>
        </p:nvSpPr>
        <p:spPr/>
        <p:txBody>
          <a:bodyPr/>
          <a:p>
            <a:r>
              <a:rPr lang="es-GT"/>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1">
    <p:spTree>
      <p:nvGrpSpPr>
        <p:cNvPr id="1" name=""/>
        <p:cNvGrpSpPr/>
        <p:nvPr/>
      </p:nvGrpSpPr>
      <p:grpSpPr>
        <a:xfrm>
          <a:off x="0" y="0"/>
          <a:ext cx="0" cy="0"/>
          <a:chOff x="0" y="0"/>
          <a:chExt cx="0" cy="0"/>
        </a:xfrm>
      </p:grpSpPr>
      <p:sp>
        <p:nvSpPr>
          <p:cNvPr id="2" name="PlaceHolder 1"/>
          <p:cNvSpPr>
            <a:spLocks noGrp="1"/>
          </p:cNvSpPr>
          <p:nvPr>
            <p:ph type="ftr" idx="74"/>
          </p:nvPr>
        </p:nvSpPr>
        <p:spPr/>
        <p:txBody>
          <a:bodyPr/>
          <a:p>
            <a:r>
              <a:t>Footer</a:t>
            </a:r>
          </a:p>
        </p:txBody>
      </p:sp>
      <p:sp>
        <p:nvSpPr>
          <p:cNvPr id="3" name="PlaceHolder 2"/>
          <p:cNvSpPr>
            <a:spLocks noGrp="1"/>
          </p:cNvSpPr>
          <p:nvPr>
            <p:ph type="sldNum" idx="75"/>
          </p:nvPr>
        </p:nvSpPr>
        <p:spPr/>
        <p:txBody>
          <a:bodyPr/>
          <a:p>
            <a:fld id="{79FA0E07-4D39-45B5-A3C0-5BBD785D9ACF}" type="slidenum">
              <a:t>&lt;#&gt;</a:t>
            </a:fld>
          </a:p>
        </p:txBody>
      </p:sp>
      <p:sp>
        <p:nvSpPr>
          <p:cNvPr id="4" name="PlaceHolder 3"/>
          <p:cNvSpPr>
            <a:spLocks noGrp="1"/>
          </p:cNvSpPr>
          <p:nvPr>
            <p:ph type="dt" idx="73"/>
          </p:nvPr>
        </p:nvSpPr>
        <p:spPr/>
        <p:txBody>
          <a:bodyPr/>
          <a:p>
            <a:r>
              <a:rPr lang="es-GT"/>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2">
    <p:spTree>
      <p:nvGrpSpPr>
        <p:cNvPr id="1" name=""/>
        <p:cNvGrpSpPr/>
        <p:nvPr/>
      </p:nvGrpSpPr>
      <p:grpSpPr>
        <a:xfrm>
          <a:off x="0" y="0"/>
          <a:ext cx="0" cy="0"/>
          <a:chOff x="0" y="0"/>
          <a:chExt cx="0" cy="0"/>
        </a:xfrm>
      </p:grpSpPr>
      <p:sp>
        <p:nvSpPr>
          <p:cNvPr id="2" name="PlaceHolder 1"/>
          <p:cNvSpPr>
            <a:spLocks noGrp="1"/>
          </p:cNvSpPr>
          <p:nvPr>
            <p:ph type="ftr" idx="77"/>
          </p:nvPr>
        </p:nvSpPr>
        <p:spPr/>
        <p:txBody>
          <a:bodyPr/>
          <a:p>
            <a:r>
              <a:t>Footer</a:t>
            </a:r>
          </a:p>
        </p:txBody>
      </p:sp>
      <p:sp>
        <p:nvSpPr>
          <p:cNvPr id="3" name="PlaceHolder 2"/>
          <p:cNvSpPr>
            <a:spLocks noGrp="1"/>
          </p:cNvSpPr>
          <p:nvPr>
            <p:ph type="sldNum" idx="78"/>
          </p:nvPr>
        </p:nvSpPr>
        <p:spPr/>
        <p:txBody>
          <a:bodyPr/>
          <a:p>
            <a:fld id="{5F95498A-95D0-473D-BE23-624BD012EAF2}" type="slidenum">
              <a:t>&lt;#&gt;</a:t>
            </a:fld>
          </a:p>
        </p:txBody>
      </p:sp>
      <p:sp>
        <p:nvSpPr>
          <p:cNvPr id="4" name="PlaceHolder 3"/>
          <p:cNvSpPr>
            <a:spLocks noGrp="1"/>
          </p:cNvSpPr>
          <p:nvPr>
            <p:ph type="dt" idx="76"/>
          </p:nvPr>
        </p:nvSpPr>
        <p:spPr/>
        <p:txBody>
          <a:bodyPr/>
          <a:p>
            <a:r>
              <a:rPr lang="es-GT"/>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3">
    <p:spTree>
      <p:nvGrpSpPr>
        <p:cNvPr id="1" name=""/>
        <p:cNvGrpSpPr/>
        <p:nvPr/>
      </p:nvGrpSpPr>
      <p:grpSpPr>
        <a:xfrm>
          <a:off x="0" y="0"/>
          <a:ext cx="0" cy="0"/>
          <a:chOff x="0" y="0"/>
          <a:chExt cx="0" cy="0"/>
        </a:xfrm>
      </p:grpSpPr>
      <p:sp>
        <p:nvSpPr>
          <p:cNvPr id="2" name="PlaceHolder 1"/>
          <p:cNvSpPr>
            <a:spLocks noGrp="1"/>
          </p:cNvSpPr>
          <p:nvPr>
            <p:ph type="ftr" idx="80"/>
          </p:nvPr>
        </p:nvSpPr>
        <p:spPr/>
        <p:txBody>
          <a:bodyPr/>
          <a:p>
            <a:r>
              <a:t>Footer</a:t>
            </a:r>
          </a:p>
        </p:txBody>
      </p:sp>
      <p:sp>
        <p:nvSpPr>
          <p:cNvPr id="3" name="PlaceHolder 2"/>
          <p:cNvSpPr>
            <a:spLocks noGrp="1"/>
          </p:cNvSpPr>
          <p:nvPr>
            <p:ph type="sldNum" idx="81"/>
          </p:nvPr>
        </p:nvSpPr>
        <p:spPr/>
        <p:txBody>
          <a:bodyPr/>
          <a:p>
            <a:fld id="{7A02D332-43C9-45D2-93EF-9DCEE283981B}" type="slidenum">
              <a:t>&lt;#&gt;</a:t>
            </a:fld>
          </a:p>
        </p:txBody>
      </p:sp>
      <p:sp>
        <p:nvSpPr>
          <p:cNvPr id="4" name="PlaceHolder 3"/>
          <p:cNvSpPr>
            <a:spLocks noGrp="1"/>
          </p:cNvSpPr>
          <p:nvPr>
            <p:ph type="dt" idx="79"/>
          </p:nvPr>
        </p:nvSpPr>
        <p:spPr/>
        <p:txBody>
          <a:bodyPr/>
          <a:p>
            <a:r>
              <a:rPr lang="es-GT"/>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4">
    <p:spTree>
      <p:nvGrpSpPr>
        <p:cNvPr id="1" name=""/>
        <p:cNvGrpSpPr/>
        <p:nvPr/>
      </p:nvGrpSpPr>
      <p:grpSpPr>
        <a:xfrm>
          <a:off x="0" y="0"/>
          <a:ext cx="0" cy="0"/>
          <a:chOff x="0" y="0"/>
          <a:chExt cx="0" cy="0"/>
        </a:xfrm>
      </p:grpSpPr>
      <p:sp>
        <p:nvSpPr>
          <p:cNvPr id="2" name="PlaceHolder 1"/>
          <p:cNvSpPr>
            <a:spLocks noGrp="1"/>
          </p:cNvSpPr>
          <p:nvPr>
            <p:ph type="ftr" idx="83"/>
          </p:nvPr>
        </p:nvSpPr>
        <p:spPr/>
        <p:txBody>
          <a:bodyPr/>
          <a:p>
            <a:r>
              <a:t>Footer</a:t>
            </a:r>
          </a:p>
        </p:txBody>
      </p:sp>
      <p:sp>
        <p:nvSpPr>
          <p:cNvPr id="3" name="PlaceHolder 2"/>
          <p:cNvSpPr>
            <a:spLocks noGrp="1"/>
          </p:cNvSpPr>
          <p:nvPr>
            <p:ph type="sldNum" idx="84"/>
          </p:nvPr>
        </p:nvSpPr>
        <p:spPr/>
        <p:txBody>
          <a:bodyPr/>
          <a:p>
            <a:fld id="{A28331F2-5DD2-49FD-B455-21F8115C7861}" type="slidenum">
              <a:t>&lt;#&gt;</a:t>
            </a:fld>
          </a:p>
        </p:txBody>
      </p:sp>
      <p:sp>
        <p:nvSpPr>
          <p:cNvPr id="4" name="PlaceHolder 3"/>
          <p:cNvSpPr>
            <a:spLocks noGrp="1"/>
          </p:cNvSpPr>
          <p:nvPr>
            <p:ph type="dt" idx="82"/>
          </p:nvPr>
        </p:nvSpPr>
        <p:spPr/>
        <p:txBody>
          <a:bodyPr/>
          <a:p>
            <a:r>
              <a:rPr lang="es-GT"/>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5">
    <p:spTree>
      <p:nvGrpSpPr>
        <p:cNvPr id="1" name=""/>
        <p:cNvGrpSpPr/>
        <p:nvPr/>
      </p:nvGrpSpPr>
      <p:grpSpPr>
        <a:xfrm>
          <a:off x="0" y="0"/>
          <a:ext cx="0" cy="0"/>
          <a:chOff x="0" y="0"/>
          <a:chExt cx="0" cy="0"/>
        </a:xfrm>
      </p:grpSpPr>
      <p:sp>
        <p:nvSpPr>
          <p:cNvPr id="2" name="PlaceHolder 1"/>
          <p:cNvSpPr>
            <a:spLocks noGrp="1"/>
          </p:cNvSpPr>
          <p:nvPr>
            <p:ph type="ftr" idx="86"/>
          </p:nvPr>
        </p:nvSpPr>
        <p:spPr/>
        <p:txBody>
          <a:bodyPr/>
          <a:p>
            <a:r>
              <a:t>Footer</a:t>
            </a:r>
          </a:p>
        </p:txBody>
      </p:sp>
      <p:sp>
        <p:nvSpPr>
          <p:cNvPr id="3" name="PlaceHolder 2"/>
          <p:cNvSpPr>
            <a:spLocks noGrp="1"/>
          </p:cNvSpPr>
          <p:nvPr>
            <p:ph type="sldNum" idx="87"/>
          </p:nvPr>
        </p:nvSpPr>
        <p:spPr/>
        <p:txBody>
          <a:bodyPr/>
          <a:p>
            <a:fld id="{AB5E00F4-6C29-4F81-A0A9-D05201A23E3C}" type="slidenum">
              <a:t>&lt;#&gt;</a:t>
            </a:fld>
          </a:p>
        </p:txBody>
      </p:sp>
      <p:sp>
        <p:nvSpPr>
          <p:cNvPr id="4" name="PlaceHolder 3"/>
          <p:cNvSpPr>
            <a:spLocks noGrp="1"/>
          </p:cNvSpPr>
          <p:nvPr>
            <p:ph type="dt" idx="85"/>
          </p:nvPr>
        </p:nvSpPr>
        <p:spPr/>
        <p:txBody>
          <a:bodyPr/>
          <a:p>
            <a:r>
              <a:rPr lang="es-GT"/>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ítulo, contenido 1 (máx.)">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23" name="PlaceHolder 2"/>
          <p:cNvSpPr>
            <a:spLocks noGrp="1"/>
          </p:cNvSpPr>
          <p:nvPr>
            <p:ph/>
          </p:nvPr>
        </p:nvSpPr>
        <p:spPr>
          <a:xfrm>
            <a:off x="457200" y="2413800"/>
            <a:ext cx="3835800" cy="3892320"/>
          </a:xfrm>
          <a:prstGeom prst="rect">
            <a:avLst/>
          </a:prstGeom>
          <a:noFill/>
          <a:ln w="0">
            <a:noFill/>
          </a:ln>
        </p:spPr>
        <p:txBody>
          <a:bodyPr lIns="0" rIns="0" tIns="0" bIns="0" anchor="t">
            <a:normAutofit/>
          </a:bodyPr>
          <a:p>
            <a:pPr indent="0">
              <a:lnSpc>
                <a:spcPct val="120000"/>
              </a:lnSpc>
              <a:spcBef>
                <a:spcPts val="1417"/>
              </a:spcBef>
              <a:buNone/>
            </a:pPr>
            <a:endParaRPr b="0" lang="en-US" sz="1800" spc="-1" strike="noStrike">
              <a:solidFill>
                <a:schemeClr val="dk2"/>
              </a:solidFill>
              <a:latin typeface="Bierstadt"/>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9B8E9D5D-B271-4D92-8771-AD3FD01036B1}" type="slidenum">
              <a:t>&lt;#&gt;</a:t>
            </a:fld>
          </a:p>
        </p:txBody>
      </p:sp>
      <p:sp>
        <p:nvSpPr>
          <p:cNvPr id="6" name="PlaceHolder 5"/>
          <p:cNvSpPr>
            <a:spLocks noGrp="1"/>
          </p:cNvSpPr>
          <p:nvPr>
            <p:ph type="dt" idx="7"/>
          </p:nvPr>
        </p:nvSpPr>
        <p:spPr/>
        <p:txBody>
          <a:bodyPr/>
          <a:p>
            <a:r>
              <a:rPr lang="es-GT"/>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Foto de contenido 16">
    <p:spTree>
      <p:nvGrpSpPr>
        <p:cNvPr id="1" name=""/>
        <p:cNvGrpSpPr/>
        <p:nvPr/>
      </p:nvGrpSpPr>
      <p:grpSpPr>
        <a:xfrm>
          <a:off x="0" y="0"/>
          <a:ext cx="0" cy="0"/>
          <a:chOff x="0" y="0"/>
          <a:chExt cx="0" cy="0"/>
        </a:xfrm>
      </p:grpSpPr>
      <p:sp>
        <p:nvSpPr>
          <p:cNvPr id="2" name="PlaceHolder 1"/>
          <p:cNvSpPr>
            <a:spLocks noGrp="1"/>
          </p:cNvSpPr>
          <p:nvPr>
            <p:ph type="ftr" idx="89"/>
          </p:nvPr>
        </p:nvSpPr>
        <p:spPr/>
        <p:txBody>
          <a:bodyPr/>
          <a:p>
            <a:r>
              <a:t>Footer</a:t>
            </a:r>
          </a:p>
        </p:txBody>
      </p:sp>
      <p:sp>
        <p:nvSpPr>
          <p:cNvPr id="3" name="PlaceHolder 2"/>
          <p:cNvSpPr>
            <a:spLocks noGrp="1"/>
          </p:cNvSpPr>
          <p:nvPr>
            <p:ph type="sldNum" idx="90"/>
          </p:nvPr>
        </p:nvSpPr>
        <p:spPr/>
        <p:txBody>
          <a:bodyPr/>
          <a:p>
            <a:fld id="{4FDEE585-D4C2-486C-9389-AABB6AD1BF3A}" type="slidenum">
              <a:t>&lt;#&gt;</a:t>
            </a:fld>
          </a:p>
        </p:txBody>
      </p:sp>
      <p:sp>
        <p:nvSpPr>
          <p:cNvPr id="4" name="PlaceHolder 3"/>
          <p:cNvSpPr>
            <a:spLocks noGrp="1"/>
          </p:cNvSpPr>
          <p:nvPr>
            <p:ph type="dt" idx="88"/>
          </p:nvPr>
        </p:nvSpPr>
        <p:spPr/>
        <p:txBody>
          <a:bodyPr/>
          <a:p>
            <a:r>
              <a:rPr lang="es-GT"/>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Número grande">
    <p:spTree>
      <p:nvGrpSpPr>
        <p:cNvPr id="1" name=""/>
        <p:cNvGrpSpPr/>
        <p:nvPr/>
      </p:nvGrpSpPr>
      <p:grpSpPr>
        <a:xfrm>
          <a:off x="0" y="0"/>
          <a:ext cx="0" cy="0"/>
          <a:chOff x="0" y="0"/>
          <a:chExt cx="0" cy="0"/>
        </a:xfrm>
      </p:grpSpPr>
      <p:sp>
        <p:nvSpPr>
          <p:cNvPr id="242"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243"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92"/>
          </p:nvPr>
        </p:nvSpPr>
        <p:spPr/>
        <p:txBody>
          <a:bodyPr/>
          <a:p>
            <a:r>
              <a:t>Footer</a:t>
            </a:r>
          </a:p>
        </p:txBody>
      </p:sp>
      <p:sp>
        <p:nvSpPr>
          <p:cNvPr id="5" name="PlaceHolder 4"/>
          <p:cNvSpPr>
            <a:spLocks noGrp="1"/>
          </p:cNvSpPr>
          <p:nvPr>
            <p:ph type="sldNum" idx="93"/>
          </p:nvPr>
        </p:nvSpPr>
        <p:spPr/>
        <p:txBody>
          <a:bodyPr/>
          <a:p>
            <a:fld id="{4022D353-8174-492D-BBD3-17F3078248B9}" type="slidenum">
              <a:t>&lt;#&gt;</a:t>
            </a:fld>
          </a:p>
        </p:txBody>
      </p:sp>
      <p:sp>
        <p:nvSpPr>
          <p:cNvPr id="6" name="PlaceHolder 5"/>
          <p:cNvSpPr>
            <a:spLocks noGrp="1"/>
          </p:cNvSpPr>
          <p:nvPr>
            <p:ph type="dt" idx="91"/>
          </p:nvPr>
        </p:nvSpPr>
        <p:spPr/>
        <p:txBody>
          <a:bodyPr/>
          <a:p>
            <a:r>
              <a:rPr lang="es-GT"/>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Número grande 2">
    <p:spTree>
      <p:nvGrpSpPr>
        <p:cNvPr id="1" name=""/>
        <p:cNvGrpSpPr/>
        <p:nvPr/>
      </p:nvGrpSpPr>
      <p:grpSpPr>
        <a:xfrm>
          <a:off x="0" y="0"/>
          <a:ext cx="0" cy="0"/>
          <a:chOff x="0" y="0"/>
          <a:chExt cx="0" cy="0"/>
        </a:xfrm>
      </p:grpSpPr>
      <p:sp>
        <p:nvSpPr>
          <p:cNvPr id="251"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252"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95"/>
          </p:nvPr>
        </p:nvSpPr>
        <p:spPr/>
        <p:txBody>
          <a:bodyPr/>
          <a:p>
            <a:r>
              <a:t>Footer</a:t>
            </a:r>
          </a:p>
        </p:txBody>
      </p:sp>
      <p:sp>
        <p:nvSpPr>
          <p:cNvPr id="5" name="PlaceHolder 4"/>
          <p:cNvSpPr>
            <a:spLocks noGrp="1"/>
          </p:cNvSpPr>
          <p:nvPr>
            <p:ph type="sldNum" idx="96"/>
          </p:nvPr>
        </p:nvSpPr>
        <p:spPr/>
        <p:txBody>
          <a:bodyPr/>
          <a:p>
            <a:fld id="{12DB477D-6214-4C3A-A9BE-D18029997B8E}" type="slidenum">
              <a:t>&lt;#&gt;</a:t>
            </a:fld>
          </a:p>
        </p:txBody>
      </p:sp>
      <p:sp>
        <p:nvSpPr>
          <p:cNvPr id="6" name="PlaceHolder 5"/>
          <p:cNvSpPr>
            <a:spLocks noGrp="1"/>
          </p:cNvSpPr>
          <p:nvPr>
            <p:ph type="dt" idx="94"/>
          </p:nvPr>
        </p:nvSpPr>
        <p:spPr/>
        <p:txBody>
          <a:bodyPr/>
          <a:p>
            <a:r>
              <a:rPr lang="es-GT"/>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Número grande 3">
    <p:spTree>
      <p:nvGrpSpPr>
        <p:cNvPr id="1" name=""/>
        <p:cNvGrpSpPr/>
        <p:nvPr/>
      </p:nvGrpSpPr>
      <p:grpSpPr>
        <a:xfrm>
          <a:off x="0" y="0"/>
          <a:ext cx="0" cy="0"/>
          <a:chOff x="0" y="0"/>
          <a:chExt cx="0" cy="0"/>
        </a:xfrm>
      </p:grpSpPr>
      <p:sp>
        <p:nvSpPr>
          <p:cNvPr id="260"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261"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ffffff"/>
              </a:solidFill>
              <a:latin typeface="Arial"/>
            </a:endParaRPr>
          </a:p>
        </p:txBody>
      </p:sp>
      <p:sp>
        <p:nvSpPr>
          <p:cNvPr id="4" name="PlaceHolder 3"/>
          <p:cNvSpPr>
            <a:spLocks noGrp="1"/>
          </p:cNvSpPr>
          <p:nvPr>
            <p:ph type="ftr" idx="98"/>
          </p:nvPr>
        </p:nvSpPr>
        <p:spPr/>
        <p:txBody>
          <a:bodyPr/>
          <a:p>
            <a:r>
              <a:t>Footer</a:t>
            </a:r>
          </a:p>
        </p:txBody>
      </p:sp>
      <p:sp>
        <p:nvSpPr>
          <p:cNvPr id="5" name="PlaceHolder 4"/>
          <p:cNvSpPr>
            <a:spLocks noGrp="1"/>
          </p:cNvSpPr>
          <p:nvPr>
            <p:ph type="sldNum" idx="99"/>
          </p:nvPr>
        </p:nvSpPr>
        <p:spPr/>
        <p:txBody>
          <a:bodyPr/>
          <a:p>
            <a:fld id="{8C568F8F-DB38-4528-B268-55DEF3D1093C}" type="slidenum">
              <a:t>&lt;#&gt;</a:t>
            </a:fld>
          </a:p>
        </p:txBody>
      </p:sp>
      <p:sp>
        <p:nvSpPr>
          <p:cNvPr id="6" name="PlaceHolder 5"/>
          <p:cNvSpPr>
            <a:spLocks noGrp="1"/>
          </p:cNvSpPr>
          <p:nvPr>
            <p:ph type="dt" idx="97"/>
          </p:nvPr>
        </p:nvSpPr>
        <p:spPr/>
        <p:txBody>
          <a:bodyPr/>
          <a:p>
            <a:r>
              <a:rPr lang="es-GT"/>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foto 1">
    <p:spTree>
      <p:nvGrpSpPr>
        <p:cNvPr id="1" name=""/>
        <p:cNvGrpSpPr/>
        <p:nvPr/>
      </p:nvGrpSpPr>
      <p:grpSpPr>
        <a:xfrm>
          <a:off x="0" y="0"/>
          <a:ext cx="0" cy="0"/>
          <a:chOff x="0" y="0"/>
          <a:chExt cx="0" cy="0"/>
        </a:xfrm>
      </p:grpSpPr>
      <p:sp>
        <p:nvSpPr>
          <p:cNvPr id="2" name="PlaceHolder 1"/>
          <p:cNvSpPr>
            <a:spLocks noGrp="1"/>
          </p:cNvSpPr>
          <p:nvPr>
            <p:ph type="ftr" idx="101"/>
          </p:nvPr>
        </p:nvSpPr>
        <p:spPr/>
        <p:txBody>
          <a:bodyPr/>
          <a:p>
            <a:r>
              <a:t>Footer</a:t>
            </a:r>
          </a:p>
        </p:txBody>
      </p:sp>
      <p:sp>
        <p:nvSpPr>
          <p:cNvPr id="3" name="PlaceHolder 2"/>
          <p:cNvSpPr>
            <a:spLocks noGrp="1"/>
          </p:cNvSpPr>
          <p:nvPr>
            <p:ph type="sldNum" idx="102"/>
          </p:nvPr>
        </p:nvSpPr>
        <p:spPr/>
        <p:txBody>
          <a:bodyPr/>
          <a:p>
            <a:fld id="{41AC8873-0942-4E6F-93BF-B0D18B2CFF80}" type="slidenum">
              <a:t>&lt;#&gt;</a:t>
            </a:fld>
          </a:p>
        </p:txBody>
      </p:sp>
      <p:sp>
        <p:nvSpPr>
          <p:cNvPr id="4" name="PlaceHolder 3"/>
          <p:cNvSpPr>
            <a:spLocks noGrp="1"/>
          </p:cNvSpPr>
          <p:nvPr>
            <p:ph type="dt" idx="100"/>
          </p:nvPr>
        </p:nvSpPr>
        <p:spPr/>
        <p:txBody>
          <a:bodyPr/>
          <a:p>
            <a:r>
              <a:rPr lang="es-GT"/>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firmación 3">
    <p:spTree>
      <p:nvGrpSpPr>
        <p:cNvPr id="1" name=""/>
        <p:cNvGrpSpPr/>
        <p:nvPr/>
      </p:nvGrpSpPr>
      <p:grpSpPr>
        <a:xfrm>
          <a:off x="0" y="0"/>
          <a:ext cx="0" cy="0"/>
          <a:chOff x="0" y="0"/>
          <a:chExt cx="0" cy="0"/>
        </a:xfrm>
      </p:grpSpPr>
      <p:sp>
        <p:nvSpPr>
          <p:cNvPr id="2" name="PlaceHolder 1"/>
          <p:cNvSpPr>
            <a:spLocks noGrp="1"/>
          </p:cNvSpPr>
          <p:nvPr>
            <p:ph type="ftr" idx="104"/>
          </p:nvPr>
        </p:nvSpPr>
        <p:spPr/>
        <p:txBody>
          <a:bodyPr/>
          <a:p>
            <a:r>
              <a:t>Footer</a:t>
            </a:r>
          </a:p>
        </p:txBody>
      </p:sp>
      <p:sp>
        <p:nvSpPr>
          <p:cNvPr id="3" name="PlaceHolder 2"/>
          <p:cNvSpPr>
            <a:spLocks noGrp="1"/>
          </p:cNvSpPr>
          <p:nvPr>
            <p:ph type="sldNum" idx="105"/>
          </p:nvPr>
        </p:nvSpPr>
        <p:spPr/>
        <p:txBody>
          <a:bodyPr/>
          <a:p>
            <a:fld id="{FD404124-0F8B-4985-884F-10FDBBFEF00E}" type="slidenum">
              <a:t>&lt;#&gt;</a:t>
            </a:fld>
          </a:p>
        </p:txBody>
      </p:sp>
      <p:sp>
        <p:nvSpPr>
          <p:cNvPr id="4" name="PlaceHolder 3"/>
          <p:cNvSpPr>
            <a:spLocks noGrp="1"/>
          </p:cNvSpPr>
          <p:nvPr>
            <p:ph type="dt" idx="103"/>
          </p:nvPr>
        </p:nvSpPr>
        <p:spPr/>
        <p:txBody>
          <a:bodyPr/>
          <a:p>
            <a:r>
              <a:rPr lang="es-GT"/>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Cita">
    <p:spTree>
      <p:nvGrpSpPr>
        <p:cNvPr id="1" name=""/>
        <p:cNvGrpSpPr/>
        <p:nvPr/>
      </p:nvGrpSpPr>
      <p:grpSpPr>
        <a:xfrm>
          <a:off x="0" y="0"/>
          <a:ext cx="0" cy="0"/>
          <a:chOff x="0" y="0"/>
          <a:chExt cx="0" cy="0"/>
        </a:xfrm>
      </p:grpSpPr>
      <p:sp>
        <p:nvSpPr>
          <p:cNvPr id="282"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283"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107"/>
          </p:nvPr>
        </p:nvSpPr>
        <p:spPr/>
        <p:txBody>
          <a:bodyPr/>
          <a:p>
            <a:r>
              <a:t>Footer</a:t>
            </a:r>
          </a:p>
        </p:txBody>
      </p:sp>
      <p:sp>
        <p:nvSpPr>
          <p:cNvPr id="5" name="PlaceHolder 4"/>
          <p:cNvSpPr>
            <a:spLocks noGrp="1"/>
          </p:cNvSpPr>
          <p:nvPr>
            <p:ph type="sldNum" idx="108"/>
          </p:nvPr>
        </p:nvSpPr>
        <p:spPr/>
        <p:txBody>
          <a:bodyPr/>
          <a:p>
            <a:fld id="{317F159E-E8E9-4126-BE8B-00A7D12A631C}" type="slidenum">
              <a:t>&lt;#&gt;</a:t>
            </a:fld>
          </a:p>
        </p:txBody>
      </p:sp>
      <p:sp>
        <p:nvSpPr>
          <p:cNvPr id="6" name="PlaceHolder 5"/>
          <p:cNvSpPr>
            <a:spLocks noGrp="1"/>
          </p:cNvSpPr>
          <p:nvPr>
            <p:ph type="dt" idx="106"/>
          </p:nvPr>
        </p:nvSpPr>
        <p:spPr/>
        <p:txBody>
          <a:bodyPr/>
          <a:p>
            <a:r>
              <a:rPr lang="es-GT"/>
              <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Cita 2">
    <p:spTree>
      <p:nvGrpSpPr>
        <p:cNvPr id="1" name=""/>
        <p:cNvGrpSpPr/>
        <p:nvPr/>
      </p:nvGrpSpPr>
      <p:grpSpPr>
        <a:xfrm>
          <a:off x="0" y="0"/>
          <a:ext cx="0" cy="0"/>
          <a:chOff x="0" y="0"/>
          <a:chExt cx="0" cy="0"/>
        </a:xfrm>
      </p:grpSpPr>
      <p:sp>
        <p:nvSpPr>
          <p:cNvPr id="290"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291"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000000"/>
              </a:solidFill>
              <a:latin typeface="Arial"/>
            </a:endParaRPr>
          </a:p>
        </p:txBody>
      </p:sp>
      <p:sp>
        <p:nvSpPr>
          <p:cNvPr id="4" name="PlaceHolder 3"/>
          <p:cNvSpPr>
            <a:spLocks noGrp="1"/>
          </p:cNvSpPr>
          <p:nvPr>
            <p:ph type="ftr" idx="110"/>
          </p:nvPr>
        </p:nvSpPr>
        <p:spPr/>
        <p:txBody>
          <a:bodyPr/>
          <a:p>
            <a:r>
              <a:t>Footer</a:t>
            </a:r>
          </a:p>
        </p:txBody>
      </p:sp>
      <p:sp>
        <p:nvSpPr>
          <p:cNvPr id="5" name="PlaceHolder 4"/>
          <p:cNvSpPr>
            <a:spLocks noGrp="1"/>
          </p:cNvSpPr>
          <p:nvPr>
            <p:ph type="sldNum" idx="111"/>
          </p:nvPr>
        </p:nvSpPr>
        <p:spPr/>
        <p:txBody>
          <a:bodyPr/>
          <a:p>
            <a:fld id="{EA46E18E-794D-4C55-B48E-4C7A5C6B9BAA}" type="slidenum">
              <a:t>&lt;#&gt;</a:t>
            </a:fld>
          </a:p>
        </p:txBody>
      </p:sp>
      <p:sp>
        <p:nvSpPr>
          <p:cNvPr id="6" name="PlaceHolder 5"/>
          <p:cNvSpPr>
            <a:spLocks noGrp="1"/>
          </p:cNvSpPr>
          <p:nvPr>
            <p:ph type="dt" idx="109"/>
          </p:nvPr>
        </p:nvSpPr>
        <p:spPr/>
        <p:txBody>
          <a:bodyPr/>
          <a:p>
            <a:r>
              <a:rPr lang="es-GT"/>
              <a:t/>
            </a: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Cita 3">
    <p:spTree>
      <p:nvGrpSpPr>
        <p:cNvPr id="1" name=""/>
        <p:cNvGrpSpPr/>
        <p:nvPr/>
      </p:nvGrpSpPr>
      <p:grpSpPr>
        <a:xfrm>
          <a:off x="0" y="0"/>
          <a:ext cx="0" cy="0"/>
          <a:chOff x="0" y="0"/>
          <a:chExt cx="0" cy="0"/>
        </a:xfrm>
      </p:grpSpPr>
      <p:sp>
        <p:nvSpPr>
          <p:cNvPr id="298"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299" name="PlaceHolder 2"/>
          <p:cNvSpPr>
            <a:spLocks noGrp="1"/>
          </p:cNvSpPr>
          <p:nvPr>
            <p:ph type="subTitle"/>
          </p:nvPr>
        </p:nvSpPr>
        <p:spPr>
          <a:xfrm>
            <a:off x="457200" y="2413800"/>
            <a:ext cx="3835800" cy="3892320"/>
          </a:xfrm>
          <a:prstGeom prst="rect">
            <a:avLst/>
          </a:prstGeom>
          <a:noFill/>
          <a:ln w="0">
            <a:noFill/>
          </a:ln>
        </p:spPr>
        <p:txBody>
          <a:bodyPr lIns="0" rIns="0" tIns="0" bIns="0" anchor="ctr">
            <a:noAutofit/>
          </a:bodyPr>
          <a:p>
            <a:pPr indent="0" algn="ctr">
              <a:buNone/>
            </a:pPr>
            <a:endParaRPr b="0" lang="es-GT" sz="3200" spc="-1" strike="noStrike">
              <a:solidFill>
                <a:srgbClr val="ffffff"/>
              </a:solidFill>
              <a:latin typeface="Arial"/>
            </a:endParaRPr>
          </a:p>
        </p:txBody>
      </p:sp>
      <p:sp>
        <p:nvSpPr>
          <p:cNvPr id="4" name="PlaceHolder 3"/>
          <p:cNvSpPr>
            <a:spLocks noGrp="1"/>
          </p:cNvSpPr>
          <p:nvPr>
            <p:ph type="ftr" idx="113"/>
          </p:nvPr>
        </p:nvSpPr>
        <p:spPr/>
        <p:txBody>
          <a:bodyPr/>
          <a:p>
            <a:r>
              <a:t>Footer</a:t>
            </a:r>
          </a:p>
        </p:txBody>
      </p:sp>
      <p:sp>
        <p:nvSpPr>
          <p:cNvPr id="5" name="PlaceHolder 4"/>
          <p:cNvSpPr>
            <a:spLocks noGrp="1"/>
          </p:cNvSpPr>
          <p:nvPr>
            <p:ph type="sldNum" idx="114"/>
          </p:nvPr>
        </p:nvSpPr>
        <p:spPr/>
        <p:txBody>
          <a:bodyPr/>
          <a:p>
            <a:fld id="{E1C876D3-8E8B-46EC-A02C-C932F94DA1AB}" type="slidenum">
              <a:t>&lt;#&gt;</a:t>
            </a:fld>
          </a:p>
        </p:txBody>
      </p:sp>
      <p:sp>
        <p:nvSpPr>
          <p:cNvPr id="6" name="PlaceHolder 5"/>
          <p:cNvSpPr>
            <a:spLocks noGrp="1"/>
          </p:cNvSpPr>
          <p:nvPr>
            <p:ph type="dt" idx="112"/>
          </p:nvPr>
        </p:nvSpPr>
        <p:spPr/>
        <p:txBody>
          <a:bodyPr/>
          <a:p>
            <a:r>
              <a:rPr lang="es-GT"/>
              <a:t/>
            </a: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os contenidos">
    <p:spTree>
      <p:nvGrpSpPr>
        <p:cNvPr id="1" name=""/>
        <p:cNvGrpSpPr/>
        <p:nvPr/>
      </p:nvGrpSpPr>
      <p:grpSpPr>
        <a:xfrm>
          <a:off x="0" y="0"/>
          <a:ext cx="0" cy="0"/>
          <a:chOff x="0" y="0"/>
          <a:chExt cx="0" cy="0"/>
        </a:xfrm>
      </p:grpSpPr>
      <p:sp>
        <p:nvSpPr>
          <p:cNvPr id="2" name="PlaceHolder 1"/>
          <p:cNvSpPr>
            <a:spLocks noGrp="1"/>
          </p:cNvSpPr>
          <p:nvPr>
            <p:ph type="ftr" idx="116"/>
          </p:nvPr>
        </p:nvSpPr>
        <p:spPr/>
        <p:txBody>
          <a:bodyPr/>
          <a:p>
            <a:r>
              <a:t>Footer</a:t>
            </a:r>
          </a:p>
        </p:txBody>
      </p:sp>
      <p:sp>
        <p:nvSpPr>
          <p:cNvPr id="3" name="PlaceHolder 2"/>
          <p:cNvSpPr>
            <a:spLocks noGrp="1"/>
          </p:cNvSpPr>
          <p:nvPr>
            <p:ph type="sldNum" idx="117"/>
          </p:nvPr>
        </p:nvSpPr>
        <p:spPr/>
        <p:txBody>
          <a:bodyPr/>
          <a:p>
            <a:fld id="{585DD334-4094-4888-BFB3-8AFEBFC00976}" type="slidenum">
              <a:t>&lt;#&gt;</a:t>
            </a:fld>
          </a:p>
        </p:txBody>
      </p:sp>
      <p:sp>
        <p:nvSpPr>
          <p:cNvPr id="4" name="PlaceHolder 3"/>
          <p:cNvSpPr>
            <a:spLocks noGrp="1"/>
          </p:cNvSpPr>
          <p:nvPr>
            <p:ph type="dt" idx="115"/>
          </p:nvPr>
        </p:nvSpPr>
        <p:spPr/>
        <p:txBody>
          <a:bodyPr/>
          <a:p>
            <a:r>
              <a:rPr lang="es-G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Solo contenido (máx.)">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31" name="PlaceHolder 2"/>
          <p:cNvSpPr>
            <a:spLocks noGrp="1"/>
          </p:cNvSpPr>
          <p:nvPr>
            <p:ph/>
          </p:nvPr>
        </p:nvSpPr>
        <p:spPr>
          <a:xfrm>
            <a:off x="457200" y="2413800"/>
            <a:ext cx="3835800" cy="3892320"/>
          </a:xfrm>
          <a:prstGeom prst="rect">
            <a:avLst/>
          </a:prstGeom>
          <a:noFill/>
          <a:ln w="0">
            <a:noFill/>
          </a:ln>
        </p:spPr>
        <p:txBody>
          <a:bodyPr lIns="0" rIns="0" tIns="0" bIns="0" anchor="t">
            <a:normAutofit/>
          </a:bodyPr>
          <a:p>
            <a:pPr indent="0">
              <a:lnSpc>
                <a:spcPct val="120000"/>
              </a:lnSpc>
              <a:spcBef>
                <a:spcPts val="1417"/>
              </a:spcBef>
              <a:buNone/>
            </a:pPr>
            <a:endParaRPr b="0" lang="en-US" sz="1800" spc="-1" strike="noStrike">
              <a:solidFill>
                <a:schemeClr val="dk2"/>
              </a:solidFill>
              <a:latin typeface="Bierstadt"/>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CF03597D-3709-4357-8000-66E79C7F790A}" type="slidenum">
              <a:t>&lt;#&gt;</a:t>
            </a:fld>
          </a:p>
        </p:txBody>
      </p:sp>
      <p:sp>
        <p:nvSpPr>
          <p:cNvPr id="6" name="PlaceHolder 5"/>
          <p:cNvSpPr>
            <a:spLocks noGrp="1"/>
          </p:cNvSpPr>
          <p:nvPr>
            <p:ph type="dt" idx="10"/>
          </p:nvPr>
        </p:nvSpPr>
        <p:spPr/>
        <p:txBody>
          <a:bodyPr/>
          <a:p>
            <a:r>
              <a:rPr lang="es-GT"/>
              <a:t/>
            </a: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ción">
    <p:spTree>
      <p:nvGrpSpPr>
        <p:cNvPr id="1" name=""/>
        <p:cNvGrpSpPr/>
        <p:nvPr/>
      </p:nvGrpSpPr>
      <p:grpSpPr>
        <a:xfrm>
          <a:off x="0" y="0"/>
          <a:ext cx="0" cy="0"/>
          <a:chOff x="0" y="0"/>
          <a:chExt cx="0" cy="0"/>
        </a:xfrm>
      </p:grpSpPr>
      <p:sp>
        <p:nvSpPr>
          <p:cNvPr id="2" name="PlaceHolder 1"/>
          <p:cNvSpPr>
            <a:spLocks noGrp="1"/>
          </p:cNvSpPr>
          <p:nvPr>
            <p:ph type="ftr" idx="119"/>
          </p:nvPr>
        </p:nvSpPr>
        <p:spPr/>
        <p:txBody>
          <a:bodyPr/>
          <a:p>
            <a:r>
              <a:t>Footer</a:t>
            </a:r>
          </a:p>
        </p:txBody>
      </p:sp>
      <p:sp>
        <p:nvSpPr>
          <p:cNvPr id="3" name="PlaceHolder 2"/>
          <p:cNvSpPr>
            <a:spLocks noGrp="1"/>
          </p:cNvSpPr>
          <p:nvPr>
            <p:ph type="sldNum" idx="120"/>
          </p:nvPr>
        </p:nvSpPr>
        <p:spPr/>
        <p:txBody>
          <a:bodyPr/>
          <a:p>
            <a:fld id="{53C13EA5-D7B6-411E-99F4-A97D44C02EC2}" type="slidenum">
              <a:t>&lt;#&gt;</a:t>
            </a:fld>
          </a:p>
        </p:txBody>
      </p:sp>
      <p:sp>
        <p:nvSpPr>
          <p:cNvPr id="4" name="PlaceHolder 3"/>
          <p:cNvSpPr>
            <a:spLocks noGrp="1"/>
          </p:cNvSpPr>
          <p:nvPr>
            <p:ph type="dt" idx="118"/>
          </p:nvPr>
        </p:nvSpPr>
        <p:spPr/>
        <p:txBody>
          <a:bodyPr/>
          <a:p>
            <a:r>
              <a:rPr lang="es-GT"/>
              <a:t/>
            </a: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olo el título">
    <p:spTree>
      <p:nvGrpSpPr>
        <p:cNvPr id="1" name=""/>
        <p:cNvGrpSpPr/>
        <p:nvPr/>
      </p:nvGrpSpPr>
      <p:grpSpPr>
        <a:xfrm>
          <a:off x="0" y="0"/>
          <a:ext cx="0" cy="0"/>
          <a:chOff x="0" y="0"/>
          <a:chExt cx="0" cy="0"/>
        </a:xfrm>
      </p:grpSpPr>
      <p:sp>
        <p:nvSpPr>
          <p:cNvPr id="323"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3" name="PlaceHolder 2"/>
          <p:cNvSpPr>
            <a:spLocks noGrp="1"/>
          </p:cNvSpPr>
          <p:nvPr>
            <p:ph type="ftr" idx="122"/>
          </p:nvPr>
        </p:nvSpPr>
        <p:spPr/>
        <p:txBody>
          <a:bodyPr/>
          <a:p>
            <a:r>
              <a:t>Footer</a:t>
            </a:r>
          </a:p>
        </p:txBody>
      </p:sp>
      <p:sp>
        <p:nvSpPr>
          <p:cNvPr id="4" name="PlaceHolder 3"/>
          <p:cNvSpPr>
            <a:spLocks noGrp="1"/>
          </p:cNvSpPr>
          <p:nvPr>
            <p:ph type="sldNum" idx="123"/>
          </p:nvPr>
        </p:nvSpPr>
        <p:spPr/>
        <p:txBody>
          <a:bodyPr/>
          <a:p>
            <a:fld id="{B543C276-12BE-417B-A998-8FAC2D9513EB}" type="slidenum">
              <a:t>&lt;#&gt;</a:t>
            </a:fld>
          </a:p>
        </p:txBody>
      </p:sp>
      <p:sp>
        <p:nvSpPr>
          <p:cNvPr id="5" name="PlaceHolder 4"/>
          <p:cNvSpPr>
            <a:spLocks noGrp="1"/>
          </p:cNvSpPr>
          <p:nvPr>
            <p:ph type="dt" idx="121"/>
          </p:nvPr>
        </p:nvSpPr>
        <p:spPr/>
        <p:txBody>
          <a:bodyPr/>
          <a:p>
            <a:r>
              <a:rPr lang="es-GT"/>
              <a:t/>
            </a: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 blanco">
    <p:spTree>
      <p:nvGrpSpPr>
        <p:cNvPr id="1" name=""/>
        <p:cNvGrpSpPr/>
        <p:nvPr/>
      </p:nvGrpSpPr>
      <p:grpSpPr>
        <a:xfrm>
          <a:off x="0" y="0"/>
          <a:ext cx="0" cy="0"/>
          <a:chOff x="0" y="0"/>
          <a:chExt cx="0" cy="0"/>
        </a:xfrm>
      </p:grpSpPr>
      <p:sp>
        <p:nvSpPr>
          <p:cNvPr id="2" name="PlaceHolder 1"/>
          <p:cNvSpPr>
            <a:spLocks noGrp="1"/>
          </p:cNvSpPr>
          <p:nvPr>
            <p:ph type="ftr" idx="125"/>
          </p:nvPr>
        </p:nvSpPr>
        <p:spPr/>
        <p:txBody>
          <a:bodyPr/>
          <a:p>
            <a:r>
              <a:t>Footer</a:t>
            </a:r>
          </a:p>
        </p:txBody>
      </p:sp>
      <p:sp>
        <p:nvSpPr>
          <p:cNvPr id="3" name="PlaceHolder 2"/>
          <p:cNvSpPr>
            <a:spLocks noGrp="1"/>
          </p:cNvSpPr>
          <p:nvPr>
            <p:ph type="sldNum" idx="126"/>
          </p:nvPr>
        </p:nvSpPr>
        <p:spPr/>
        <p:txBody>
          <a:bodyPr/>
          <a:p>
            <a:fld id="{DF6C0A33-AA0C-43E6-B016-EF05F5FBD9C0}" type="slidenum">
              <a:t>&lt;#&gt;</a:t>
            </a:fld>
          </a:p>
        </p:txBody>
      </p:sp>
      <p:sp>
        <p:nvSpPr>
          <p:cNvPr id="4" name="PlaceHolder 3"/>
          <p:cNvSpPr>
            <a:spLocks noGrp="1"/>
          </p:cNvSpPr>
          <p:nvPr>
            <p:ph type="dt" idx="124"/>
          </p:nvPr>
        </p:nvSpPr>
        <p:spPr/>
        <p:txBody>
          <a:bodyPr/>
          <a:p>
            <a:r>
              <a:rPr lang="es-GT"/>
              <a:t/>
            </a: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título">
    <p:spTree>
      <p:nvGrpSpPr>
        <p:cNvPr id="1" name=""/>
        <p:cNvGrpSpPr/>
        <p:nvPr/>
      </p:nvGrpSpPr>
      <p:grpSpPr>
        <a:xfrm>
          <a:off x="0" y="0"/>
          <a:ext cx="0" cy="0"/>
          <a:chOff x="0" y="0"/>
          <a:chExt cx="0" cy="0"/>
        </a:xfrm>
      </p:grpSpPr>
      <p:sp>
        <p:nvSpPr>
          <p:cNvPr id="2" name="PlaceHolder 1"/>
          <p:cNvSpPr>
            <a:spLocks noGrp="1"/>
          </p:cNvSpPr>
          <p:nvPr>
            <p:ph type="ftr" idx="128"/>
          </p:nvPr>
        </p:nvSpPr>
        <p:spPr/>
        <p:txBody>
          <a:bodyPr/>
          <a:p>
            <a:r>
              <a:t>Footer</a:t>
            </a:r>
          </a:p>
        </p:txBody>
      </p:sp>
      <p:sp>
        <p:nvSpPr>
          <p:cNvPr id="3" name="PlaceHolder 2"/>
          <p:cNvSpPr>
            <a:spLocks noGrp="1"/>
          </p:cNvSpPr>
          <p:nvPr>
            <p:ph type="sldNum" idx="129"/>
          </p:nvPr>
        </p:nvSpPr>
        <p:spPr/>
        <p:txBody>
          <a:bodyPr/>
          <a:p>
            <a:fld id="{5C72A720-DB20-4CB6-B253-45DD824406B7}" type="slidenum">
              <a:t>&lt;#&gt;</a:t>
            </a:fld>
          </a:p>
        </p:txBody>
      </p:sp>
      <p:sp>
        <p:nvSpPr>
          <p:cNvPr id="4" name="PlaceHolder 3"/>
          <p:cNvSpPr>
            <a:spLocks noGrp="1"/>
          </p:cNvSpPr>
          <p:nvPr>
            <p:ph type="dt" idx="127"/>
          </p:nvPr>
        </p:nvSpPr>
        <p:spPr/>
        <p:txBody>
          <a:bodyPr/>
          <a:p>
            <a:r>
              <a:rPr lang="es-GT"/>
              <a:t/>
            </a: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n con leyenda">
    <p:spTree>
      <p:nvGrpSpPr>
        <p:cNvPr id="1" name=""/>
        <p:cNvGrpSpPr/>
        <p:nvPr/>
      </p:nvGrpSpPr>
      <p:grpSpPr>
        <a:xfrm>
          <a:off x="0" y="0"/>
          <a:ext cx="0" cy="0"/>
          <a:chOff x="0" y="0"/>
          <a:chExt cx="0" cy="0"/>
        </a:xfrm>
      </p:grpSpPr>
      <p:sp>
        <p:nvSpPr>
          <p:cNvPr id="2" name="PlaceHolder 1"/>
          <p:cNvSpPr>
            <a:spLocks noGrp="1"/>
          </p:cNvSpPr>
          <p:nvPr>
            <p:ph type="ftr" idx="131"/>
          </p:nvPr>
        </p:nvSpPr>
        <p:spPr/>
        <p:txBody>
          <a:bodyPr/>
          <a:p>
            <a:r>
              <a:t>Footer</a:t>
            </a:r>
          </a:p>
        </p:txBody>
      </p:sp>
      <p:sp>
        <p:nvSpPr>
          <p:cNvPr id="3" name="PlaceHolder 2"/>
          <p:cNvSpPr>
            <a:spLocks noGrp="1"/>
          </p:cNvSpPr>
          <p:nvPr>
            <p:ph type="sldNum" idx="132"/>
          </p:nvPr>
        </p:nvSpPr>
        <p:spPr/>
        <p:txBody>
          <a:bodyPr/>
          <a:p>
            <a:fld id="{13C7FAF2-DB64-45DD-9C42-F609F0389680}" type="slidenum">
              <a:t>&lt;#&gt;</a:t>
            </a:fld>
          </a:p>
        </p:txBody>
      </p:sp>
      <p:sp>
        <p:nvSpPr>
          <p:cNvPr id="4" name="PlaceHolder 3"/>
          <p:cNvSpPr>
            <a:spLocks noGrp="1"/>
          </p:cNvSpPr>
          <p:nvPr>
            <p:ph type="dt" idx="130"/>
          </p:nvPr>
        </p:nvSpPr>
        <p:spPr/>
        <p:txBody>
          <a:bodyPr/>
          <a:p>
            <a:r>
              <a:rPr lang="es-GT"/>
              <a:t/>
            </a: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foto 2">
    <p:spTree>
      <p:nvGrpSpPr>
        <p:cNvPr id="1" name=""/>
        <p:cNvGrpSpPr/>
        <p:nvPr/>
      </p:nvGrpSpPr>
      <p:grpSpPr>
        <a:xfrm>
          <a:off x="0" y="0"/>
          <a:ext cx="0" cy="0"/>
          <a:chOff x="0" y="0"/>
          <a:chExt cx="0" cy="0"/>
        </a:xfrm>
      </p:grpSpPr>
      <p:sp>
        <p:nvSpPr>
          <p:cNvPr id="2" name="PlaceHolder 1"/>
          <p:cNvSpPr>
            <a:spLocks noGrp="1"/>
          </p:cNvSpPr>
          <p:nvPr>
            <p:ph type="ftr" idx="134"/>
          </p:nvPr>
        </p:nvSpPr>
        <p:spPr/>
        <p:txBody>
          <a:bodyPr/>
          <a:p>
            <a:r>
              <a:t>Footer</a:t>
            </a:r>
          </a:p>
        </p:txBody>
      </p:sp>
      <p:sp>
        <p:nvSpPr>
          <p:cNvPr id="3" name="PlaceHolder 2"/>
          <p:cNvSpPr>
            <a:spLocks noGrp="1"/>
          </p:cNvSpPr>
          <p:nvPr>
            <p:ph type="sldNum" idx="135"/>
          </p:nvPr>
        </p:nvSpPr>
        <p:spPr/>
        <p:txBody>
          <a:bodyPr/>
          <a:p>
            <a:fld id="{94D19786-0AC2-49EC-B66B-6CCC742C4851}" type="slidenum">
              <a:t>&lt;#&gt;</a:t>
            </a:fld>
          </a:p>
        </p:txBody>
      </p:sp>
      <p:sp>
        <p:nvSpPr>
          <p:cNvPr id="4" name="PlaceHolder 3"/>
          <p:cNvSpPr>
            <a:spLocks noGrp="1"/>
          </p:cNvSpPr>
          <p:nvPr>
            <p:ph type="dt" idx="133"/>
          </p:nvPr>
        </p:nvSpPr>
        <p:spPr/>
        <p:txBody>
          <a:bodyPr/>
          <a:p>
            <a:r>
              <a:rPr lang="es-GT"/>
              <a:t/>
            </a: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clusión">
    <p:spTree>
      <p:nvGrpSpPr>
        <p:cNvPr id="1" name=""/>
        <p:cNvGrpSpPr/>
        <p:nvPr/>
      </p:nvGrpSpPr>
      <p:grpSpPr>
        <a:xfrm>
          <a:off x="0" y="0"/>
          <a:ext cx="0" cy="0"/>
          <a:chOff x="0" y="0"/>
          <a:chExt cx="0" cy="0"/>
        </a:xfrm>
      </p:grpSpPr>
      <p:sp>
        <p:nvSpPr>
          <p:cNvPr id="2" name="PlaceHolder 1"/>
          <p:cNvSpPr>
            <a:spLocks noGrp="1"/>
          </p:cNvSpPr>
          <p:nvPr>
            <p:ph type="ftr" idx="137"/>
          </p:nvPr>
        </p:nvSpPr>
        <p:spPr/>
        <p:txBody>
          <a:bodyPr/>
          <a:p>
            <a:r>
              <a:t>Footer</a:t>
            </a:r>
          </a:p>
        </p:txBody>
      </p:sp>
      <p:sp>
        <p:nvSpPr>
          <p:cNvPr id="3" name="PlaceHolder 2"/>
          <p:cNvSpPr>
            <a:spLocks noGrp="1"/>
          </p:cNvSpPr>
          <p:nvPr>
            <p:ph type="sldNum" idx="138"/>
          </p:nvPr>
        </p:nvSpPr>
        <p:spPr/>
        <p:txBody>
          <a:bodyPr/>
          <a:p>
            <a:fld id="{32E4A9ED-B7A6-475C-A195-64FF2F1D8C93}" type="slidenum">
              <a:t>&lt;#&gt;</a:t>
            </a:fld>
          </a:p>
        </p:txBody>
      </p:sp>
      <p:sp>
        <p:nvSpPr>
          <p:cNvPr id="4" name="PlaceHolder 3"/>
          <p:cNvSpPr>
            <a:spLocks noGrp="1"/>
          </p:cNvSpPr>
          <p:nvPr>
            <p:ph type="dt" idx="136"/>
          </p:nvPr>
        </p:nvSpPr>
        <p:spPr/>
        <p:txBody>
          <a:bodyPr/>
          <a:p>
            <a:r>
              <a:rPr lang="es-GT"/>
              <a:t/>
            </a: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clusión 2">
    <p:spTree>
      <p:nvGrpSpPr>
        <p:cNvPr id="1" name=""/>
        <p:cNvGrpSpPr/>
        <p:nvPr/>
      </p:nvGrpSpPr>
      <p:grpSpPr>
        <a:xfrm>
          <a:off x="0" y="0"/>
          <a:ext cx="0" cy="0"/>
          <a:chOff x="0" y="0"/>
          <a:chExt cx="0" cy="0"/>
        </a:xfrm>
      </p:grpSpPr>
      <p:sp>
        <p:nvSpPr>
          <p:cNvPr id="2" name="PlaceHolder 1"/>
          <p:cNvSpPr>
            <a:spLocks noGrp="1"/>
          </p:cNvSpPr>
          <p:nvPr>
            <p:ph type="ftr" idx="140"/>
          </p:nvPr>
        </p:nvSpPr>
        <p:spPr/>
        <p:txBody>
          <a:bodyPr/>
          <a:p>
            <a:r>
              <a:t>Footer</a:t>
            </a:r>
          </a:p>
        </p:txBody>
      </p:sp>
      <p:sp>
        <p:nvSpPr>
          <p:cNvPr id="3" name="PlaceHolder 2"/>
          <p:cNvSpPr>
            <a:spLocks noGrp="1"/>
          </p:cNvSpPr>
          <p:nvPr>
            <p:ph type="sldNum" idx="141"/>
          </p:nvPr>
        </p:nvSpPr>
        <p:spPr/>
        <p:txBody>
          <a:bodyPr/>
          <a:p>
            <a:fld id="{A9141B9B-2B46-4077-B7CF-B2E7BCFE40CC}" type="slidenum">
              <a:t>&lt;#&gt;</a:t>
            </a:fld>
          </a:p>
        </p:txBody>
      </p:sp>
      <p:sp>
        <p:nvSpPr>
          <p:cNvPr id="4" name="PlaceHolder 3"/>
          <p:cNvSpPr>
            <a:spLocks noGrp="1"/>
          </p:cNvSpPr>
          <p:nvPr>
            <p:ph type="dt" idx="139"/>
          </p:nvPr>
        </p:nvSpPr>
        <p:spPr/>
        <p:txBody>
          <a:bodyPr/>
          <a:p>
            <a:r>
              <a:rPr lang="es-GT"/>
              <a:t/>
            </a: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foto 3">
    <p:spTree>
      <p:nvGrpSpPr>
        <p:cNvPr id="1" name=""/>
        <p:cNvGrpSpPr/>
        <p:nvPr/>
      </p:nvGrpSpPr>
      <p:grpSpPr>
        <a:xfrm>
          <a:off x="0" y="0"/>
          <a:ext cx="0" cy="0"/>
          <a:chOff x="0" y="0"/>
          <a:chExt cx="0" cy="0"/>
        </a:xfrm>
      </p:grpSpPr>
      <p:sp>
        <p:nvSpPr>
          <p:cNvPr id="2" name="PlaceHolder 1"/>
          <p:cNvSpPr>
            <a:spLocks noGrp="1"/>
          </p:cNvSpPr>
          <p:nvPr>
            <p:ph type="ftr" idx="143"/>
          </p:nvPr>
        </p:nvSpPr>
        <p:spPr/>
        <p:txBody>
          <a:bodyPr/>
          <a:p>
            <a:r>
              <a:t>Footer</a:t>
            </a:r>
          </a:p>
        </p:txBody>
      </p:sp>
      <p:sp>
        <p:nvSpPr>
          <p:cNvPr id="3" name="PlaceHolder 2"/>
          <p:cNvSpPr>
            <a:spLocks noGrp="1"/>
          </p:cNvSpPr>
          <p:nvPr>
            <p:ph type="sldNum" idx="144"/>
          </p:nvPr>
        </p:nvSpPr>
        <p:spPr/>
        <p:txBody>
          <a:bodyPr/>
          <a:p>
            <a:fld id="{EDEC27FA-A232-4028-B10E-1B7FBB8D4C06}" type="slidenum">
              <a:t>&lt;#&gt;</a:t>
            </a:fld>
          </a:p>
        </p:txBody>
      </p:sp>
      <p:sp>
        <p:nvSpPr>
          <p:cNvPr id="4" name="PlaceHolder 3"/>
          <p:cNvSpPr>
            <a:spLocks noGrp="1"/>
          </p:cNvSpPr>
          <p:nvPr>
            <p:ph type="dt" idx="142"/>
          </p:nvPr>
        </p:nvSpPr>
        <p:spPr/>
        <p:txBody>
          <a:bodyPr/>
          <a:p>
            <a:r>
              <a:rPr lang="es-GT"/>
              <a:t/>
            </a: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cabezado de sección">
    <p:spTree>
      <p:nvGrpSpPr>
        <p:cNvPr id="1" name=""/>
        <p:cNvGrpSpPr/>
        <p:nvPr/>
      </p:nvGrpSpPr>
      <p:grpSpPr>
        <a:xfrm>
          <a:off x="0" y="0"/>
          <a:ext cx="0" cy="0"/>
          <a:chOff x="0" y="0"/>
          <a:chExt cx="0" cy="0"/>
        </a:xfrm>
      </p:grpSpPr>
      <p:sp>
        <p:nvSpPr>
          <p:cNvPr id="2" name="PlaceHolder 1"/>
          <p:cNvSpPr>
            <a:spLocks noGrp="1"/>
          </p:cNvSpPr>
          <p:nvPr>
            <p:ph type="ftr" idx="146"/>
          </p:nvPr>
        </p:nvSpPr>
        <p:spPr/>
        <p:txBody>
          <a:bodyPr/>
          <a:p>
            <a:r>
              <a:t>Footer</a:t>
            </a:r>
          </a:p>
        </p:txBody>
      </p:sp>
      <p:sp>
        <p:nvSpPr>
          <p:cNvPr id="3" name="PlaceHolder 2"/>
          <p:cNvSpPr>
            <a:spLocks noGrp="1"/>
          </p:cNvSpPr>
          <p:nvPr>
            <p:ph type="sldNum" idx="147"/>
          </p:nvPr>
        </p:nvSpPr>
        <p:spPr/>
        <p:txBody>
          <a:bodyPr/>
          <a:p>
            <a:fld id="{C66F7F10-5705-4537-B291-E4C0C682245B}" type="slidenum">
              <a:t>&lt;#&gt;</a:t>
            </a:fld>
          </a:p>
        </p:txBody>
      </p:sp>
      <p:sp>
        <p:nvSpPr>
          <p:cNvPr id="4" name="PlaceHolder 3"/>
          <p:cNvSpPr>
            <a:spLocks noGrp="1"/>
          </p:cNvSpPr>
          <p:nvPr>
            <p:ph type="dt" idx="145"/>
          </p:nvPr>
        </p:nvSpPr>
        <p:spPr/>
        <p:txBody>
          <a:bodyPr/>
          <a:p>
            <a:r>
              <a:rPr lang="es-G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ítulo, contenido 1">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39" name="PlaceHolder 2"/>
          <p:cNvSpPr>
            <a:spLocks noGrp="1"/>
          </p:cNvSpPr>
          <p:nvPr>
            <p:ph/>
          </p:nvPr>
        </p:nvSpPr>
        <p:spPr>
          <a:xfrm>
            <a:off x="457200" y="2413800"/>
            <a:ext cx="3835800" cy="3892320"/>
          </a:xfrm>
          <a:prstGeom prst="rect">
            <a:avLst/>
          </a:prstGeom>
          <a:noFill/>
          <a:ln w="0">
            <a:noFill/>
          </a:ln>
        </p:spPr>
        <p:txBody>
          <a:bodyPr lIns="0" rIns="0" tIns="0" bIns="0" anchor="t">
            <a:normAutofit/>
          </a:bodyPr>
          <a:p>
            <a:pPr indent="0">
              <a:lnSpc>
                <a:spcPct val="120000"/>
              </a:lnSpc>
              <a:spcBef>
                <a:spcPts val="1417"/>
              </a:spcBef>
              <a:buNone/>
            </a:pPr>
            <a:endParaRPr b="0" lang="en-US" sz="1800" spc="-1" strike="noStrike">
              <a:solidFill>
                <a:schemeClr val="dk2"/>
              </a:solidFill>
              <a:latin typeface="Bierstadt"/>
            </a:endParaRPr>
          </a:p>
        </p:txBody>
      </p:sp>
      <p:sp>
        <p:nvSpPr>
          <p:cNvPr id="4" name="PlaceHolder 3"/>
          <p:cNvSpPr>
            <a:spLocks noGrp="1"/>
          </p:cNvSpPr>
          <p:nvPr>
            <p:ph type="ftr" idx="14"/>
          </p:nvPr>
        </p:nvSpPr>
        <p:spPr/>
        <p:txBody>
          <a:bodyPr/>
          <a:p>
            <a:r>
              <a:t>Footer</a:t>
            </a:r>
          </a:p>
        </p:txBody>
      </p:sp>
      <p:sp>
        <p:nvSpPr>
          <p:cNvPr id="5" name="PlaceHolder 4"/>
          <p:cNvSpPr>
            <a:spLocks noGrp="1"/>
          </p:cNvSpPr>
          <p:nvPr>
            <p:ph type="sldNum" idx="15"/>
          </p:nvPr>
        </p:nvSpPr>
        <p:spPr/>
        <p:txBody>
          <a:bodyPr/>
          <a:p>
            <a:fld id="{EB801642-6E56-4301-A722-C12F0E8BCF2A}" type="slidenum">
              <a:t>&lt;#&gt;</a:t>
            </a:fld>
          </a:p>
        </p:txBody>
      </p:sp>
      <p:sp>
        <p:nvSpPr>
          <p:cNvPr id="6" name="PlaceHolder 5"/>
          <p:cNvSpPr>
            <a:spLocks noGrp="1"/>
          </p:cNvSpPr>
          <p:nvPr>
            <p:ph type="dt" idx="13"/>
          </p:nvPr>
        </p:nvSpPr>
        <p:spPr/>
        <p:txBody>
          <a:bodyPr/>
          <a:p>
            <a:r>
              <a:rPr lang="es-GT"/>
              <a:t/>
            </a: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abecera de sección 2">
    <p:spTree>
      <p:nvGrpSpPr>
        <p:cNvPr id="1" name=""/>
        <p:cNvGrpSpPr/>
        <p:nvPr/>
      </p:nvGrpSpPr>
      <p:grpSpPr>
        <a:xfrm>
          <a:off x="0" y="0"/>
          <a:ext cx="0" cy="0"/>
          <a:chOff x="0" y="0"/>
          <a:chExt cx="0" cy="0"/>
        </a:xfrm>
      </p:grpSpPr>
      <p:sp>
        <p:nvSpPr>
          <p:cNvPr id="2" name="PlaceHolder 1"/>
          <p:cNvSpPr>
            <a:spLocks noGrp="1"/>
          </p:cNvSpPr>
          <p:nvPr>
            <p:ph type="ftr" idx="149"/>
          </p:nvPr>
        </p:nvSpPr>
        <p:spPr/>
        <p:txBody>
          <a:bodyPr/>
          <a:p>
            <a:r>
              <a:t>Footer</a:t>
            </a:r>
          </a:p>
        </p:txBody>
      </p:sp>
      <p:sp>
        <p:nvSpPr>
          <p:cNvPr id="3" name="PlaceHolder 2"/>
          <p:cNvSpPr>
            <a:spLocks noGrp="1"/>
          </p:cNvSpPr>
          <p:nvPr>
            <p:ph type="sldNum" idx="150"/>
          </p:nvPr>
        </p:nvSpPr>
        <p:spPr/>
        <p:txBody>
          <a:bodyPr/>
          <a:p>
            <a:fld id="{181401FD-CD19-4E62-B9ED-F954ABBADF20}" type="slidenum">
              <a:t>&lt;#&gt;</a:t>
            </a:fld>
          </a:p>
        </p:txBody>
      </p:sp>
      <p:sp>
        <p:nvSpPr>
          <p:cNvPr id="4" name="PlaceHolder 3"/>
          <p:cNvSpPr>
            <a:spLocks noGrp="1"/>
          </p:cNvSpPr>
          <p:nvPr>
            <p:ph type="dt" idx="148"/>
          </p:nvPr>
        </p:nvSpPr>
        <p:spPr/>
        <p:txBody>
          <a:bodyPr/>
          <a:p>
            <a:r>
              <a:rPr lang="es-GT"/>
              <a:t/>
            </a: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genda">
    <p:spTree>
      <p:nvGrpSpPr>
        <p:cNvPr id="1" name=""/>
        <p:cNvGrpSpPr/>
        <p:nvPr/>
      </p:nvGrpSpPr>
      <p:grpSpPr>
        <a:xfrm>
          <a:off x="0" y="0"/>
          <a:ext cx="0" cy="0"/>
          <a:chOff x="0" y="0"/>
          <a:chExt cx="0" cy="0"/>
        </a:xfrm>
      </p:grpSpPr>
      <p:sp>
        <p:nvSpPr>
          <p:cNvPr id="2" name="PlaceHolder 1"/>
          <p:cNvSpPr>
            <a:spLocks noGrp="1"/>
          </p:cNvSpPr>
          <p:nvPr>
            <p:ph type="ftr" idx="152"/>
          </p:nvPr>
        </p:nvSpPr>
        <p:spPr/>
        <p:txBody>
          <a:bodyPr/>
          <a:p>
            <a:r>
              <a:t>Footer</a:t>
            </a:r>
          </a:p>
        </p:txBody>
      </p:sp>
      <p:sp>
        <p:nvSpPr>
          <p:cNvPr id="3" name="PlaceHolder 2"/>
          <p:cNvSpPr>
            <a:spLocks noGrp="1"/>
          </p:cNvSpPr>
          <p:nvPr>
            <p:ph type="sldNum" idx="153"/>
          </p:nvPr>
        </p:nvSpPr>
        <p:spPr/>
        <p:txBody>
          <a:bodyPr/>
          <a:p>
            <a:fld id="{A17AF603-7CAF-4097-A990-21E897D1E923}" type="slidenum">
              <a:t>&lt;#&gt;</a:t>
            </a:fld>
          </a:p>
        </p:txBody>
      </p:sp>
      <p:sp>
        <p:nvSpPr>
          <p:cNvPr id="4" name="PlaceHolder 3"/>
          <p:cNvSpPr>
            <a:spLocks noGrp="1"/>
          </p:cNvSpPr>
          <p:nvPr>
            <p:ph type="dt" idx="151"/>
          </p:nvPr>
        </p:nvSpPr>
        <p:spPr/>
        <p:txBody>
          <a:bodyPr/>
          <a:p>
            <a:r>
              <a:rPr lang="es-G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ítulo, contenido 2">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433440"/>
            <a:ext cx="3835800" cy="14342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Bierstadt"/>
            </a:endParaRPr>
          </a:p>
        </p:txBody>
      </p:sp>
      <p:sp>
        <p:nvSpPr>
          <p:cNvPr id="48" name="PlaceHolder 2"/>
          <p:cNvSpPr>
            <a:spLocks noGrp="1"/>
          </p:cNvSpPr>
          <p:nvPr>
            <p:ph/>
          </p:nvPr>
        </p:nvSpPr>
        <p:spPr>
          <a:xfrm>
            <a:off x="457200" y="2413800"/>
            <a:ext cx="3835800" cy="3892320"/>
          </a:xfrm>
          <a:prstGeom prst="rect">
            <a:avLst/>
          </a:prstGeom>
          <a:noFill/>
          <a:ln w="0">
            <a:noFill/>
          </a:ln>
        </p:spPr>
        <p:txBody>
          <a:bodyPr lIns="0" rIns="0" tIns="0" bIns="0" anchor="t">
            <a:normAutofit/>
          </a:bodyPr>
          <a:p>
            <a:pPr indent="0">
              <a:lnSpc>
                <a:spcPct val="120000"/>
              </a:lnSpc>
              <a:spcBef>
                <a:spcPts val="1417"/>
              </a:spcBef>
              <a:buNone/>
            </a:pPr>
            <a:endParaRPr b="0" lang="en-US" sz="1800" spc="-1" strike="noStrike">
              <a:solidFill>
                <a:schemeClr val="dk2"/>
              </a:solidFill>
              <a:latin typeface="Bierstadt"/>
            </a:endParaRPr>
          </a:p>
        </p:txBody>
      </p:sp>
      <p:sp>
        <p:nvSpPr>
          <p:cNvPr id="4" name="PlaceHolder 3"/>
          <p:cNvSpPr>
            <a:spLocks noGrp="1"/>
          </p:cNvSpPr>
          <p:nvPr>
            <p:ph type="ftr" idx="17"/>
          </p:nvPr>
        </p:nvSpPr>
        <p:spPr/>
        <p:txBody>
          <a:bodyPr/>
          <a:p>
            <a:r>
              <a:t>Footer</a:t>
            </a:r>
          </a:p>
        </p:txBody>
      </p:sp>
      <p:sp>
        <p:nvSpPr>
          <p:cNvPr id="5" name="PlaceHolder 4"/>
          <p:cNvSpPr>
            <a:spLocks noGrp="1"/>
          </p:cNvSpPr>
          <p:nvPr>
            <p:ph type="sldNum" idx="18"/>
          </p:nvPr>
        </p:nvSpPr>
        <p:spPr/>
        <p:txBody>
          <a:bodyPr/>
          <a:p>
            <a:fld id="{95AD61FD-5406-4210-B4E9-BD2D2EFCB4D5}" type="slidenum">
              <a:t>&lt;#&gt;</a:t>
            </a:fld>
          </a:p>
        </p:txBody>
      </p:sp>
      <p:sp>
        <p:nvSpPr>
          <p:cNvPr id="6" name="PlaceHolder 5"/>
          <p:cNvSpPr>
            <a:spLocks noGrp="1"/>
          </p:cNvSpPr>
          <p:nvPr>
            <p:ph type="dt" idx="16"/>
          </p:nvPr>
        </p:nvSpPr>
        <p:spPr/>
        <p:txBody>
          <a:bodyPr/>
          <a:p>
            <a:r>
              <a:rPr lang="es-GT"/>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tenido 3">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p>
            <a:r>
              <a:t>Footer</a:t>
            </a:r>
          </a:p>
        </p:txBody>
      </p:sp>
      <p:sp>
        <p:nvSpPr>
          <p:cNvPr id="3" name="PlaceHolder 2"/>
          <p:cNvSpPr>
            <a:spLocks noGrp="1"/>
          </p:cNvSpPr>
          <p:nvPr>
            <p:ph type="sldNum" idx="21"/>
          </p:nvPr>
        </p:nvSpPr>
        <p:spPr/>
        <p:txBody>
          <a:bodyPr/>
          <a:p>
            <a:fld id="{AE47BE43-BEC9-48CE-B544-DB2CDD56FCC2}" type="slidenum">
              <a:t>&lt;#&gt;</a:t>
            </a:fld>
          </a:p>
        </p:txBody>
      </p:sp>
      <p:sp>
        <p:nvSpPr>
          <p:cNvPr id="4" name="PlaceHolder 3"/>
          <p:cNvSpPr>
            <a:spLocks noGrp="1"/>
          </p:cNvSpPr>
          <p:nvPr>
            <p:ph type="dt" idx="19"/>
          </p:nvPr>
        </p:nvSpPr>
        <p:spPr/>
        <p:txBody>
          <a:bodyPr/>
          <a:p>
            <a:r>
              <a:rPr lang="es-GT"/>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tenido 4">
    <p:spTree>
      <p:nvGrpSpPr>
        <p:cNvPr id="1" name=""/>
        <p:cNvGrpSpPr/>
        <p:nvPr/>
      </p:nvGrpSpPr>
      <p:grpSpPr>
        <a:xfrm>
          <a:off x="0" y="0"/>
          <a:ext cx="0" cy="0"/>
          <a:chOff x="0" y="0"/>
          <a:chExt cx="0" cy="0"/>
        </a:xfrm>
      </p:grpSpPr>
      <p:sp>
        <p:nvSpPr>
          <p:cNvPr id="2" name="PlaceHolder 1"/>
          <p:cNvSpPr>
            <a:spLocks noGrp="1"/>
          </p:cNvSpPr>
          <p:nvPr>
            <p:ph type="ftr" idx="23"/>
          </p:nvPr>
        </p:nvSpPr>
        <p:spPr/>
        <p:txBody>
          <a:bodyPr/>
          <a:p>
            <a:r>
              <a:t>Footer</a:t>
            </a:r>
          </a:p>
        </p:txBody>
      </p:sp>
      <p:sp>
        <p:nvSpPr>
          <p:cNvPr id="3" name="PlaceHolder 2"/>
          <p:cNvSpPr>
            <a:spLocks noGrp="1"/>
          </p:cNvSpPr>
          <p:nvPr>
            <p:ph type="sldNum" idx="24"/>
          </p:nvPr>
        </p:nvSpPr>
        <p:spPr/>
        <p:txBody>
          <a:bodyPr/>
          <a:p>
            <a:fld id="{578864D3-924E-4DCA-B0D2-5196FEE07C3B}" type="slidenum">
              <a:t>&lt;#&gt;</a:t>
            </a:fld>
          </a:p>
        </p:txBody>
      </p:sp>
      <p:sp>
        <p:nvSpPr>
          <p:cNvPr id="4" name="PlaceHolder 3"/>
          <p:cNvSpPr>
            <a:spLocks noGrp="1"/>
          </p:cNvSpPr>
          <p:nvPr>
            <p:ph type="dt" idx="22"/>
          </p:nvPr>
        </p:nvSpPr>
        <p:spPr/>
        <p:txBody>
          <a:bodyPr/>
          <a:p>
            <a:r>
              <a:rPr lang="es-GT"/>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tenido 5">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p>
            <a:r>
              <a:t>Footer</a:t>
            </a:r>
          </a:p>
        </p:txBody>
      </p:sp>
      <p:sp>
        <p:nvSpPr>
          <p:cNvPr id="3" name="PlaceHolder 2"/>
          <p:cNvSpPr>
            <a:spLocks noGrp="1"/>
          </p:cNvSpPr>
          <p:nvPr>
            <p:ph type="sldNum" idx="27"/>
          </p:nvPr>
        </p:nvSpPr>
        <p:spPr/>
        <p:txBody>
          <a:bodyPr/>
          <a:p>
            <a:fld id="{97FB3C7D-9DDA-4AE4-B671-73021F1CE5F3}" type="slidenum">
              <a:t>&lt;#&gt;</a:t>
            </a:fld>
          </a:p>
        </p:txBody>
      </p:sp>
      <p:sp>
        <p:nvSpPr>
          <p:cNvPr id="4" name="PlaceHolder 3"/>
          <p:cNvSpPr>
            <a:spLocks noGrp="1"/>
          </p:cNvSpPr>
          <p:nvPr>
            <p:ph type="dt" idx="25"/>
          </p:nvPr>
        </p:nvSpPr>
        <p:spPr/>
        <p:txBody>
          <a:bodyPr/>
          <a:p>
            <a:r>
              <a:rPr lang="es-GT"/>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2.jpeg"/><Relationship Id="rId3"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3.jpeg"/><Relationship Id="rId3"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4.jpeg"/><Relationship Id="rId3"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5.jpeg"/><Relationship Id="rId3" Type="http://schemas.openxmlformats.org/officeDocument/2006/relationships/slideLayout" Target="../slideLayouts/slideLayout17.xml"/>
</Relationships>
</file>

<file path=ppt/slideMasters/_rels/slideMaster18.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image" Target="../media/image6.jpeg"/><Relationship Id="rId3" Type="http://schemas.openxmlformats.org/officeDocument/2006/relationships/slideLayout" Target="../slideLayouts/slideLayout18.xml"/>
</Relationships>
</file>

<file path=ppt/slideMasters/_rels/slideMaster19.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image" Target="../media/image7.jpeg"/><Relationship Id="rId3" Type="http://schemas.openxmlformats.org/officeDocument/2006/relationships/slideLayout" Target="../slideLayouts/slideLayout19.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jpeg"/><Relationship Id="rId3"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image" Target="../media/image7.jpeg"/><Relationship Id="rId3" Type="http://schemas.openxmlformats.org/officeDocument/2006/relationships/slideLayout" Target="../slideLayouts/slideLayout20.xml"/>
</Relationships>
</file>

<file path=ppt/slideMasters/_rels/slideMaster21.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image" Target="../media/image8.jpeg"/><Relationship Id="rId3" Type="http://schemas.openxmlformats.org/officeDocument/2006/relationships/slideLayout" Target="../slideLayouts/slideLayout21.xml"/>
</Relationships>
</file>

<file path=ppt/slideMasters/_rels/slideMaster22.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image" Target="../media/image9.jpeg"/><Relationship Id="rId3" Type="http://schemas.openxmlformats.org/officeDocument/2006/relationships/slideLayout" Target="../slideLayouts/slideLayout22.xml"/>
</Relationships>
</file>

<file path=ppt/slideMasters/_rels/slideMaster23.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slideLayout" Target="../slideLayouts/slideLayout23.xml"/>
</Relationships>
</file>

<file path=ppt/slideMasters/_rels/slideMaster24.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image" Target="../media/image10.jpeg"/><Relationship Id="rId3" Type="http://schemas.openxmlformats.org/officeDocument/2006/relationships/slideLayout" Target="../slideLayouts/slideLayout24.xml"/>
</Relationships>
</file>

<file path=ppt/slideMasters/_rels/slideMaster25.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image" Target="../media/image11.jpeg"/><Relationship Id="rId3" Type="http://schemas.openxmlformats.org/officeDocument/2006/relationships/slideLayout" Target="../slideLayouts/slideLayout25.xml"/>
</Relationships>
</file>

<file path=ppt/slideMasters/_rels/slideMaster26.xml.rels><?xml version="1.0" encoding="UTF-8"?>
<Relationships xmlns="http://schemas.openxmlformats.org/package/2006/relationships"><Relationship Id="rId1" Type="http://schemas.openxmlformats.org/officeDocument/2006/relationships/theme" Target="../theme/theme26.xml"/><Relationship Id="rId2" Type="http://schemas.openxmlformats.org/officeDocument/2006/relationships/image" Target="../media/image12.jpeg"/><Relationship Id="rId3" Type="http://schemas.openxmlformats.org/officeDocument/2006/relationships/slideLayout" Target="../slideLayouts/slideLayout26.xml"/>
</Relationships>
</file>

<file path=ppt/slideMasters/_rels/slideMaster27.xml.rels><?xml version="1.0" encoding="UTF-8"?>
<Relationships xmlns="http://schemas.openxmlformats.org/package/2006/relationships"><Relationship Id="rId1" Type="http://schemas.openxmlformats.org/officeDocument/2006/relationships/theme" Target="../theme/theme27.xml"/><Relationship Id="rId2" Type="http://schemas.openxmlformats.org/officeDocument/2006/relationships/image" Target="../media/image13.jpeg"/><Relationship Id="rId3" Type="http://schemas.openxmlformats.org/officeDocument/2006/relationships/slideLayout" Target="../slideLayouts/slideLayout27.xml"/>
</Relationships>
</file>

<file path=ppt/slideMasters/_rels/slideMaster28.xml.rels><?xml version="1.0" encoding="UTF-8"?>
<Relationships xmlns="http://schemas.openxmlformats.org/package/2006/relationships"><Relationship Id="rId1" Type="http://schemas.openxmlformats.org/officeDocument/2006/relationships/theme" Target="../theme/theme28.xml"/><Relationship Id="rId2" Type="http://schemas.openxmlformats.org/officeDocument/2006/relationships/image" Target="../media/image14.jpeg"/><Relationship Id="rId3" Type="http://schemas.openxmlformats.org/officeDocument/2006/relationships/slideLayout" Target="../slideLayouts/slideLayout28.xml"/>
</Relationships>
</file>

<file path=ppt/slideMasters/_rels/slideMaster29.xml.rels><?xml version="1.0" encoding="UTF-8"?>
<Relationships xmlns="http://schemas.openxmlformats.org/package/2006/relationships"><Relationship Id="rId1" Type="http://schemas.openxmlformats.org/officeDocument/2006/relationships/theme" Target="../theme/theme29.xml"/><Relationship Id="rId2" Type="http://schemas.openxmlformats.org/officeDocument/2006/relationships/image" Target="../media/image15.jpeg"/><Relationship Id="rId3" Type="http://schemas.openxmlformats.org/officeDocument/2006/relationships/slideLayout" Target="../slideLayouts/slideLayout29.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30.xml.rels><?xml version="1.0" encoding="UTF-8"?>
<Relationships xmlns="http://schemas.openxmlformats.org/package/2006/relationships"><Relationship Id="rId1" Type="http://schemas.openxmlformats.org/officeDocument/2006/relationships/theme" Target="../theme/theme30.xml"/><Relationship Id="rId2" Type="http://schemas.openxmlformats.org/officeDocument/2006/relationships/image" Target="../media/image16.jpeg"/><Relationship Id="rId3" Type="http://schemas.openxmlformats.org/officeDocument/2006/relationships/slideLayout" Target="../slideLayouts/slideLayout30.xml"/>
</Relationships>
</file>

<file path=ppt/slideMasters/_rels/slideMaster31.xml.rels><?xml version="1.0" encoding="UTF-8"?>
<Relationships xmlns="http://schemas.openxmlformats.org/package/2006/relationships"><Relationship Id="rId1" Type="http://schemas.openxmlformats.org/officeDocument/2006/relationships/theme" Target="../theme/theme31.xml"/><Relationship Id="rId2" Type="http://schemas.openxmlformats.org/officeDocument/2006/relationships/slideLayout" Target="../slideLayouts/slideLayout31.xml"/>
</Relationships>
</file>

<file path=ppt/slideMasters/_rels/slideMaster32.xml.rels><?xml version="1.0" encoding="UTF-8"?>
<Relationships xmlns="http://schemas.openxmlformats.org/package/2006/relationships"><Relationship Id="rId1" Type="http://schemas.openxmlformats.org/officeDocument/2006/relationships/theme" Target="../theme/theme32.xml"/><Relationship Id="rId2" Type="http://schemas.openxmlformats.org/officeDocument/2006/relationships/slideLayout" Target="../slideLayouts/slideLayout32.xml"/>
</Relationships>
</file>

<file path=ppt/slideMasters/_rels/slideMaster33.xml.rels><?xml version="1.0" encoding="UTF-8"?>
<Relationships xmlns="http://schemas.openxmlformats.org/package/2006/relationships"><Relationship Id="rId1" Type="http://schemas.openxmlformats.org/officeDocument/2006/relationships/theme" Target="../theme/theme33.xml"/><Relationship Id="rId2" Type="http://schemas.openxmlformats.org/officeDocument/2006/relationships/slideLayout" Target="../slideLayouts/slideLayout33.xml"/>
</Relationships>
</file>

<file path=ppt/slideMasters/_rels/slideMaster34.xml.rels><?xml version="1.0" encoding="UTF-8"?>
<Relationships xmlns="http://schemas.openxmlformats.org/package/2006/relationships"><Relationship Id="rId1" Type="http://schemas.openxmlformats.org/officeDocument/2006/relationships/theme" Target="../theme/theme34.xml"/><Relationship Id="rId2" Type="http://schemas.openxmlformats.org/officeDocument/2006/relationships/image" Target="../media/image17.jpeg"/><Relationship Id="rId3" Type="http://schemas.openxmlformats.org/officeDocument/2006/relationships/slideLayout" Target="../slideLayouts/slideLayout34.xml"/>
</Relationships>
</file>

<file path=ppt/slideMasters/_rels/slideMaster35.xml.rels><?xml version="1.0" encoding="UTF-8"?>
<Relationships xmlns="http://schemas.openxmlformats.org/package/2006/relationships"><Relationship Id="rId1" Type="http://schemas.openxmlformats.org/officeDocument/2006/relationships/theme" Target="../theme/theme35.xml"/><Relationship Id="rId2" Type="http://schemas.openxmlformats.org/officeDocument/2006/relationships/slideLayout" Target="../slideLayouts/slideLayout35.xml"/>
</Relationships>
</file>

<file path=ppt/slideMasters/_rels/slideMaster36.xml.rels><?xml version="1.0" encoding="UTF-8"?>
<Relationships xmlns="http://schemas.openxmlformats.org/package/2006/relationships"><Relationship Id="rId1" Type="http://schemas.openxmlformats.org/officeDocument/2006/relationships/theme" Target="../theme/theme36.xml"/><Relationship Id="rId2" Type="http://schemas.openxmlformats.org/officeDocument/2006/relationships/slideLayout" Target="../slideLayouts/slideLayout36.xml"/>
</Relationships>
</file>

<file path=ppt/slideMasters/_rels/slideMaster37.xml.rels><?xml version="1.0" encoding="UTF-8"?>
<Relationships xmlns="http://schemas.openxmlformats.org/package/2006/relationships"><Relationship Id="rId1" Type="http://schemas.openxmlformats.org/officeDocument/2006/relationships/theme" Target="../theme/theme37.xml"/><Relationship Id="rId2" Type="http://schemas.openxmlformats.org/officeDocument/2006/relationships/slideLayout" Target="../slideLayouts/slideLayout37.xml"/>
</Relationships>
</file>

<file path=ppt/slideMasters/_rels/slideMaster38.xml.rels><?xml version="1.0" encoding="UTF-8"?>
<Relationships xmlns="http://schemas.openxmlformats.org/package/2006/relationships"><Relationship Id="rId1" Type="http://schemas.openxmlformats.org/officeDocument/2006/relationships/theme" Target="../theme/theme38.xml"/><Relationship Id="rId2" Type="http://schemas.openxmlformats.org/officeDocument/2006/relationships/slideLayout" Target="../slideLayouts/slideLayout38.xml"/>
</Relationships>
</file>

<file path=ppt/slideMasters/_rels/slideMaster39.xml.rels><?xml version="1.0" encoding="UTF-8"?>
<Relationships xmlns="http://schemas.openxmlformats.org/package/2006/relationships"><Relationship Id="rId1" Type="http://schemas.openxmlformats.org/officeDocument/2006/relationships/theme" Target="../theme/theme39.xml"/><Relationship Id="rId2" Type="http://schemas.openxmlformats.org/officeDocument/2006/relationships/slideLayout" Target="../slideLayouts/slideLayout39.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40.xml.rels><?xml version="1.0" encoding="UTF-8"?>
<Relationships xmlns="http://schemas.openxmlformats.org/package/2006/relationships"><Relationship Id="rId1" Type="http://schemas.openxmlformats.org/officeDocument/2006/relationships/theme" Target="../theme/theme40.xml"/><Relationship Id="rId2" Type="http://schemas.openxmlformats.org/officeDocument/2006/relationships/slideLayout" Target="../slideLayouts/slideLayout40.xml"/>
</Relationships>
</file>

<file path=ppt/slideMasters/_rels/slideMaster41.xml.rels><?xml version="1.0" encoding="UTF-8"?>
<Relationships xmlns="http://schemas.openxmlformats.org/package/2006/relationships"><Relationship Id="rId1" Type="http://schemas.openxmlformats.org/officeDocument/2006/relationships/theme" Target="../theme/theme41.xml"/><Relationship Id="rId2" Type="http://schemas.openxmlformats.org/officeDocument/2006/relationships/slideLayout" Target="../slideLayouts/slideLayout41.xml"/>
</Relationships>
</file>

<file path=ppt/slideMasters/_rels/slideMaster42.xml.rels><?xml version="1.0" encoding="UTF-8"?>
<Relationships xmlns="http://schemas.openxmlformats.org/package/2006/relationships"><Relationship Id="rId1" Type="http://schemas.openxmlformats.org/officeDocument/2006/relationships/theme" Target="../theme/theme42.xml"/><Relationship Id="rId2" Type="http://schemas.openxmlformats.org/officeDocument/2006/relationships/slideLayout" Target="../slideLayouts/slideLayout42.xml"/>
</Relationships>
</file>

<file path=ppt/slideMasters/_rels/slideMaster43.xml.rels><?xml version="1.0" encoding="UTF-8"?>
<Relationships xmlns="http://schemas.openxmlformats.org/package/2006/relationships"><Relationship Id="rId1" Type="http://schemas.openxmlformats.org/officeDocument/2006/relationships/theme" Target="../theme/theme43.xml"/><Relationship Id="rId2" Type="http://schemas.openxmlformats.org/officeDocument/2006/relationships/slideLayout" Target="../slideLayouts/slideLayout43.xml"/>
</Relationships>
</file>

<file path=ppt/slideMasters/_rels/slideMaster44.xml.rels><?xml version="1.0" encoding="UTF-8"?>
<Relationships xmlns="http://schemas.openxmlformats.org/package/2006/relationships"><Relationship Id="rId1" Type="http://schemas.openxmlformats.org/officeDocument/2006/relationships/theme" Target="../theme/theme44.xml"/><Relationship Id="rId2" Type="http://schemas.openxmlformats.org/officeDocument/2006/relationships/image" Target="../media/image18.jpeg"/><Relationship Id="rId3" Type="http://schemas.openxmlformats.org/officeDocument/2006/relationships/slideLayout" Target="../slideLayouts/slideLayout44.xml"/>
</Relationships>
</file>

<file path=ppt/slideMasters/_rels/slideMaster45.xml.rels><?xml version="1.0" encoding="UTF-8"?>
<Relationships xmlns="http://schemas.openxmlformats.org/package/2006/relationships"><Relationship Id="rId1" Type="http://schemas.openxmlformats.org/officeDocument/2006/relationships/theme" Target="../theme/theme45.xml"/><Relationship Id="rId2" Type="http://schemas.openxmlformats.org/officeDocument/2006/relationships/image" Target="../media/image19.jpeg"/><Relationship Id="rId3" Type="http://schemas.openxmlformats.org/officeDocument/2006/relationships/slideLayout" Target="../slideLayouts/slideLayout45.xml"/>
</Relationships>
</file>

<file path=ppt/slideMasters/_rels/slideMaster46.xml.rels><?xml version="1.0" encoding="UTF-8"?>
<Relationships xmlns="http://schemas.openxmlformats.org/package/2006/relationships"><Relationship Id="rId1" Type="http://schemas.openxmlformats.org/officeDocument/2006/relationships/theme" Target="../theme/theme46.xml"/><Relationship Id="rId2" Type="http://schemas.openxmlformats.org/officeDocument/2006/relationships/slideLayout" Target="../slideLayouts/slideLayout46.xml"/>
</Relationships>
</file>

<file path=ppt/slideMasters/_rels/slideMaster47.xml.rels><?xml version="1.0" encoding="UTF-8"?>
<Relationships xmlns="http://schemas.openxmlformats.org/package/2006/relationships"><Relationship Id="rId1" Type="http://schemas.openxmlformats.org/officeDocument/2006/relationships/theme" Target="../theme/theme47.xml"/><Relationship Id="rId2" Type="http://schemas.openxmlformats.org/officeDocument/2006/relationships/slideLayout" Target="../slideLayouts/slideLayout47.xml"/>
</Relationships>
</file>

<file path=ppt/slideMasters/_rels/slideMaster48.xml.rels><?xml version="1.0" encoding="UTF-8"?>
<Relationships xmlns="http://schemas.openxmlformats.org/package/2006/relationships"><Relationship Id="rId1" Type="http://schemas.openxmlformats.org/officeDocument/2006/relationships/theme" Target="../theme/theme48.xml"/><Relationship Id="rId2" Type="http://schemas.openxmlformats.org/officeDocument/2006/relationships/image" Target="../media/image20.jpeg"/><Relationship Id="rId3" Type="http://schemas.openxmlformats.org/officeDocument/2006/relationships/slideLayout" Target="../slideLayouts/slideLayout48.xml"/>
</Relationships>
</file>

<file path=ppt/slideMasters/_rels/slideMaster49.xml.rels><?xml version="1.0" encoding="UTF-8"?>
<Relationships xmlns="http://schemas.openxmlformats.org/package/2006/relationships"><Relationship Id="rId1" Type="http://schemas.openxmlformats.org/officeDocument/2006/relationships/theme" Target="../theme/theme49.xml"/><Relationship Id="rId2" Type="http://schemas.openxmlformats.org/officeDocument/2006/relationships/slideLayout" Target="../slideLayouts/slideLayout49.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50.xml.rels><?xml version="1.0" encoding="UTF-8"?>
<Relationships xmlns="http://schemas.openxmlformats.org/package/2006/relationships"><Relationship Id="rId1" Type="http://schemas.openxmlformats.org/officeDocument/2006/relationships/theme" Target="../theme/theme50.xml"/><Relationship Id="rId2" Type="http://schemas.openxmlformats.org/officeDocument/2006/relationships/slideLayout" Target="../slideLayouts/slideLayout50.xml"/>
</Relationships>
</file>

<file path=ppt/slideMasters/_rels/slideMaster51.xml.rels><?xml version="1.0" encoding="UTF-8"?>
<Relationships xmlns="http://schemas.openxmlformats.org/package/2006/relationships"><Relationship Id="rId1" Type="http://schemas.openxmlformats.org/officeDocument/2006/relationships/theme" Target="../theme/theme51.xml"/><Relationship Id="rId2" Type="http://schemas.openxmlformats.org/officeDocument/2006/relationships/slideLayout" Target="../slideLayouts/slideLayout51.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 name="Rectángulo 6">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 name="PlaceHolder 1"/>
          <p:cNvSpPr>
            <a:spLocks noGrp="1"/>
          </p:cNvSpPr>
          <p:nvPr>
            <p:ph type="title"/>
          </p:nvPr>
        </p:nvSpPr>
        <p:spPr>
          <a:xfrm>
            <a:off x="449280" y="441360"/>
            <a:ext cx="7550640" cy="3742560"/>
          </a:xfrm>
          <a:prstGeom prst="rect">
            <a:avLst/>
          </a:prstGeom>
          <a:noFill/>
          <a:ln w="0">
            <a:noFill/>
          </a:ln>
        </p:spPr>
        <p:txBody>
          <a:bodyPr lIns="91440" rIns="91440" tIns="45720" bIns="45720" anchor="t">
            <a:normAutofit fontScale="93588"/>
          </a:bodyPr>
          <a:p>
            <a:pPr indent="0" defTabSz="914400">
              <a:lnSpc>
                <a:spcPct val="90000"/>
              </a:lnSpc>
              <a:buNone/>
            </a:pPr>
            <a:r>
              <a:rPr b="0" lang="es" sz="7000" spc="-1" strike="noStrike">
                <a:solidFill>
                  <a:schemeClr val="dk2"/>
                </a:solidFill>
                <a:latin typeface="Bierstadt"/>
              </a:rPr>
              <a:t>Haga clic para </a:t>
            </a:r>
            <a:r>
              <a:rPr b="0" lang="es" sz="7000" spc="-1" strike="noStrike">
                <a:solidFill>
                  <a:schemeClr val="dk2"/>
                </a:solidFill>
                <a:latin typeface="Bierstadt"/>
              </a:rPr>
              <a:t>modificar el estilo de </a:t>
            </a:r>
            <a:r>
              <a:rPr b="0" lang="es" sz="7000" spc="-1" strike="noStrike">
                <a:solidFill>
                  <a:schemeClr val="dk2"/>
                </a:solidFill>
                <a:latin typeface="Bierstadt"/>
              </a:rPr>
              <a:t>título del patrón</a:t>
            </a:r>
            <a:endParaRPr b="0" lang="en-US" sz="7000" spc="-1" strike="noStrike">
              <a:solidFill>
                <a:schemeClr val="dk1"/>
              </a:solidFill>
              <a:latin typeface="Bierstadt"/>
            </a:endParaRPr>
          </a:p>
        </p:txBody>
      </p:sp>
      <p:sp>
        <p:nvSpPr>
          <p:cNvPr id="3" name="PlaceHolder 2"/>
          <p:cNvSpPr>
            <a:spLocks noGrp="1"/>
          </p:cNvSpPr>
          <p:nvPr>
            <p:ph type="dt" idx="1"/>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4" name="PlaceHolder 3"/>
          <p:cNvSpPr>
            <a:spLocks noGrp="1"/>
          </p:cNvSpPr>
          <p:nvPr>
            <p:ph type="ftr" idx="2"/>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5" name="PlaceHolder 4"/>
          <p:cNvSpPr>
            <a:spLocks noGrp="1"/>
          </p:cNvSpPr>
          <p:nvPr>
            <p:ph type="sldNum" idx="3"/>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0"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71" name="Rectángulo 12">
            <a:extLst>
              <a:ext uri="{C183D7F6-B498-43B3-948B-1728B52AA6E4}">
                <adec:decorative xmlns:adec="http://schemas.microsoft.com/office/drawing/2017/decorative" val="1"/>
              </a:ext>
            </a:extLst>
          </p:cNvPr>
          <p:cNvSpPr/>
          <p:nvPr/>
        </p:nvSpPr>
        <p:spPr>
          <a:xfrm>
            <a:off x="0" y="0"/>
            <a:ext cx="4997880" cy="6857640"/>
          </a:xfrm>
          <a:prstGeom prst="rect">
            <a:avLst/>
          </a:prstGeom>
          <a:ln>
            <a:noFill/>
          </a:ln>
          <a:effectLst>
            <a:outerShdw algn="t" blurRad="291960" dir="5400000" dist="25560" rotWithShape="0" sx="95000" sy="95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72" name="PlaceHolder 1"/>
          <p:cNvSpPr>
            <a:spLocks noGrp="1"/>
          </p:cNvSpPr>
          <p:nvPr>
            <p:ph type="title"/>
          </p:nvPr>
        </p:nvSpPr>
        <p:spPr>
          <a:xfrm>
            <a:off x="457200" y="894240"/>
            <a:ext cx="4031280" cy="494028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73" name="PlaceHolder 2"/>
          <p:cNvSpPr>
            <a:spLocks noGrp="1"/>
          </p:cNvSpPr>
          <p:nvPr>
            <p:ph type="body"/>
          </p:nvPr>
        </p:nvSpPr>
        <p:spPr>
          <a:xfrm>
            <a:off x="5522760" y="894240"/>
            <a:ext cx="6159240" cy="53906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74" name="PlaceHolder 3"/>
          <p:cNvSpPr>
            <a:spLocks noGrp="1"/>
          </p:cNvSpPr>
          <p:nvPr>
            <p:ph type="dt" idx="28"/>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75" name="PlaceHolder 4"/>
          <p:cNvSpPr>
            <a:spLocks noGrp="1"/>
          </p:cNvSpPr>
          <p:nvPr>
            <p:ph type="ftr" idx="29"/>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76" name="PlaceHolder 5"/>
          <p:cNvSpPr>
            <a:spLocks noGrp="1"/>
          </p:cNvSpPr>
          <p:nvPr>
            <p:ph type="sldNum" idx="30"/>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7"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7"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78" name="PlaceHolder 1"/>
          <p:cNvSpPr>
            <a:spLocks noGrp="1"/>
          </p:cNvSpPr>
          <p:nvPr>
            <p:ph type="title"/>
          </p:nvPr>
        </p:nvSpPr>
        <p:spPr>
          <a:xfrm>
            <a:off x="457200" y="457200"/>
            <a:ext cx="3409200" cy="571932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79" name="PlaceHolder 2"/>
          <p:cNvSpPr>
            <a:spLocks noGrp="1"/>
          </p:cNvSpPr>
          <p:nvPr>
            <p:ph type="body"/>
          </p:nvPr>
        </p:nvSpPr>
        <p:spPr>
          <a:xfrm>
            <a:off x="4504320" y="457200"/>
            <a:ext cx="7314840" cy="58060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80" name="PlaceHolder 3"/>
          <p:cNvSpPr>
            <a:spLocks noGrp="1"/>
          </p:cNvSpPr>
          <p:nvPr>
            <p:ph type="dt" idx="31"/>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81" name="PlaceHolder 4"/>
          <p:cNvSpPr>
            <a:spLocks noGrp="1"/>
          </p:cNvSpPr>
          <p:nvPr>
            <p:ph type="ftr" idx="32"/>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82" name="PlaceHolder 5"/>
          <p:cNvSpPr>
            <a:spLocks noGrp="1"/>
          </p:cNvSpPr>
          <p:nvPr>
            <p:ph type="sldNum" idx="33"/>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9" r:id="rId2"/>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3"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84" name="Rectángulo 6">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85" name="PlaceHolder 1"/>
          <p:cNvSpPr>
            <a:spLocks noGrp="1"/>
          </p:cNvSpPr>
          <p:nvPr>
            <p:ph type="title"/>
          </p:nvPr>
        </p:nvSpPr>
        <p:spPr>
          <a:xfrm>
            <a:off x="449280" y="441360"/>
            <a:ext cx="7550640" cy="3742560"/>
          </a:xfrm>
          <a:prstGeom prst="rect">
            <a:avLst/>
          </a:prstGeom>
          <a:noFill/>
          <a:ln w="0">
            <a:noFill/>
          </a:ln>
        </p:spPr>
        <p:txBody>
          <a:bodyPr lIns="91440" rIns="91440" tIns="45720" bIns="45720" anchor="t">
            <a:normAutofit fontScale="82506"/>
          </a:bodyPr>
          <a:p>
            <a:pPr indent="0" defTabSz="914400">
              <a:lnSpc>
                <a:spcPct val="90000"/>
              </a:lnSpc>
              <a:buNone/>
            </a:pPr>
            <a:r>
              <a:rPr b="0" lang="es" sz="8000" spc="-1" strike="noStrike">
                <a:solidFill>
                  <a:schemeClr val="accent1"/>
                </a:solidFill>
                <a:latin typeface="Bierstadt"/>
              </a:rPr>
              <a:t>Haga clic para modificar el estilo de título del patrón</a:t>
            </a:r>
            <a:endParaRPr b="0" lang="en-US" sz="8000" spc="-1" strike="noStrike">
              <a:solidFill>
                <a:schemeClr val="dk1"/>
              </a:solidFill>
              <a:latin typeface="Bierstadt"/>
            </a:endParaRPr>
          </a:p>
        </p:txBody>
      </p:sp>
      <p:sp>
        <p:nvSpPr>
          <p:cNvPr id="86" name="PlaceHolder 2"/>
          <p:cNvSpPr>
            <a:spLocks noGrp="1"/>
          </p:cNvSpPr>
          <p:nvPr>
            <p:ph type="dt" idx="34"/>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87" name="PlaceHolder 3"/>
          <p:cNvSpPr>
            <a:spLocks noGrp="1"/>
          </p:cNvSpPr>
          <p:nvPr>
            <p:ph type="ftr" idx="35"/>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88" name="PlaceHolder 4"/>
          <p:cNvSpPr>
            <a:spLocks noGrp="1"/>
          </p:cNvSpPr>
          <p:nvPr>
            <p:ph type="sldNum" idx="36"/>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1" r:id="rId2"/>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1"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92" name="Rectángulo 2">
            <a:extLst>
              <a:ext uri="{C183D7F6-B498-43B3-948B-1728B52AA6E4}">
                <adec:decorative xmlns:adec="http://schemas.microsoft.com/office/drawing/2017/decorative" val="1"/>
              </a:ext>
            </a:extLst>
          </p:cNvPr>
          <p:cNvSpPr/>
          <p:nvPr/>
        </p:nvSpPr>
        <p:spPr>
          <a:xfrm>
            <a:off x="0" y="0"/>
            <a:ext cx="3973320" cy="6857640"/>
          </a:xfrm>
          <a:prstGeom prst="rect">
            <a:avLst/>
          </a:prstGeom>
          <a:ln>
            <a:noFill/>
          </a:ln>
          <a:effectLst>
            <a:outerShdw algn="t" blurRad="254160" dir="5400000" dist="25560" rotWithShape="0" sx="94000" sy="94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93" name="PlaceHolder 1"/>
          <p:cNvSpPr>
            <a:spLocks noGrp="1"/>
          </p:cNvSpPr>
          <p:nvPr>
            <p:ph type="title"/>
          </p:nvPr>
        </p:nvSpPr>
        <p:spPr>
          <a:xfrm>
            <a:off x="457200" y="457200"/>
            <a:ext cx="3409200" cy="571932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94" name="PlaceHolder 2"/>
          <p:cNvSpPr>
            <a:spLocks noGrp="1"/>
          </p:cNvSpPr>
          <p:nvPr>
            <p:ph type="body"/>
          </p:nvPr>
        </p:nvSpPr>
        <p:spPr>
          <a:xfrm>
            <a:off x="4504320" y="457200"/>
            <a:ext cx="7314840" cy="58060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95" name="PlaceHolder 3"/>
          <p:cNvSpPr>
            <a:spLocks noGrp="1"/>
          </p:cNvSpPr>
          <p:nvPr>
            <p:ph type="dt" idx="37"/>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96" name="PlaceHolder 4"/>
          <p:cNvSpPr>
            <a:spLocks noGrp="1"/>
          </p:cNvSpPr>
          <p:nvPr>
            <p:ph type="ftr" idx="38"/>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97" name="PlaceHolder 5"/>
          <p:cNvSpPr>
            <a:spLocks noGrp="1"/>
          </p:cNvSpPr>
          <p:nvPr>
            <p:ph type="sldNum" idx="39"/>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3" r:id="rId2"/>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8"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99" name="Rectángulo 11">
            <a:extLst>
              <a:ext uri="{C183D7F6-B498-43B3-948B-1728B52AA6E4}">
                <adec:decorative xmlns:adec="http://schemas.microsoft.com/office/drawing/2017/decorative" val="1"/>
              </a:ext>
            </a:extLst>
          </p:cNvPr>
          <p:cNvSpPr/>
          <p:nvPr/>
        </p:nvSpPr>
        <p:spPr>
          <a:xfrm>
            <a:off x="0" y="0"/>
            <a:ext cx="4709880" cy="6857640"/>
          </a:xfrm>
          <a:prstGeom prst="rect">
            <a:avLst/>
          </a:prstGeom>
          <a:ln>
            <a:noFill/>
          </a:ln>
          <a:effectLst>
            <a:outerShdw algn="t" blurRad="279360" dir="5400000" dist="381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00" name="PlaceHolder 1"/>
          <p:cNvSpPr>
            <a:spLocks noGrp="1"/>
          </p:cNvSpPr>
          <p:nvPr>
            <p:ph type="title"/>
          </p:nvPr>
        </p:nvSpPr>
        <p:spPr>
          <a:xfrm>
            <a:off x="5232960" y="722160"/>
            <a:ext cx="6399000" cy="1142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01" name="PlaceHolder 2"/>
          <p:cNvSpPr>
            <a:spLocks noGrp="1"/>
          </p:cNvSpPr>
          <p:nvPr>
            <p:ph type="body"/>
          </p:nvPr>
        </p:nvSpPr>
        <p:spPr>
          <a:xfrm>
            <a:off x="0" y="0"/>
            <a:ext cx="470988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102" name="PlaceHolder 3"/>
          <p:cNvSpPr>
            <a:spLocks noGrp="1"/>
          </p:cNvSpPr>
          <p:nvPr>
            <p:ph type="body"/>
          </p:nvPr>
        </p:nvSpPr>
        <p:spPr>
          <a:xfrm>
            <a:off x="5234040" y="2038320"/>
            <a:ext cx="6376320" cy="42375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03" name="PlaceHolder 4"/>
          <p:cNvSpPr>
            <a:spLocks noGrp="1"/>
          </p:cNvSpPr>
          <p:nvPr>
            <p:ph type="dt" idx="40"/>
          </p:nvPr>
        </p:nvSpPr>
        <p:spPr>
          <a:xfrm>
            <a:off x="5232960" y="6397560"/>
            <a:ext cx="309096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04" name="PlaceHolder 5"/>
          <p:cNvSpPr>
            <a:spLocks noGrp="1"/>
          </p:cNvSpPr>
          <p:nvPr>
            <p:ph type="ftr" idx="41"/>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05" name="PlaceHolder 6"/>
          <p:cNvSpPr>
            <a:spLocks noGrp="1"/>
          </p:cNvSpPr>
          <p:nvPr>
            <p:ph type="sldNum" idx="42"/>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5" r:id="rId3"/>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07" name="Rectángulo 2">
            <a:extLst>
              <a:ext uri="{C183D7F6-B498-43B3-948B-1728B52AA6E4}">
                <adec:decorative xmlns:adec="http://schemas.microsoft.com/office/drawing/2017/decorative" val="1"/>
              </a:ext>
            </a:extLst>
          </p:cNvPr>
          <p:cNvSpPr/>
          <p:nvPr/>
        </p:nvSpPr>
        <p:spPr>
          <a:xfrm>
            <a:off x="0" y="0"/>
            <a:ext cx="12191760" cy="1715040"/>
          </a:xfrm>
          <a:prstGeom prst="rect">
            <a:avLst/>
          </a:prstGeom>
          <a:ln>
            <a:noFill/>
          </a:ln>
          <a:effectLst>
            <a:outerShdw algn="t" blurRad="228600" dir="5400000" dist="25560" rotWithShape="0" sx="94000" sy="94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useBgFill="1">
        <p:nvSpPr>
          <p:cNvPr id="108" name="Rectángulo 5">
            <a:extLst>
              <a:ext uri="{C183D7F6-B498-43B3-948B-1728B52AA6E4}">
                <adec:decorative xmlns:adec="http://schemas.microsoft.com/office/drawing/2017/decorative" val="1"/>
              </a:ext>
            </a:extLst>
          </p:cNvPr>
          <p:cNvSpPr/>
          <p:nvPr/>
        </p:nvSpPr>
        <p:spPr>
          <a:xfrm>
            <a:off x="7400520" y="0"/>
            <a:ext cx="4791240" cy="685764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09" name="PlaceHolder 1"/>
          <p:cNvSpPr>
            <a:spLocks noGrp="1"/>
          </p:cNvSpPr>
          <p:nvPr>
            <p:ph type="title"/>
          </p:nvPr>
        </p:nvSpPr>
        <p:spPr>
          <a:xfrm>
            <a:off x="457200" y="438840"/>
            <a:ext cx="6248520" cy="98712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10" name="PlaceHolder 2"/>
          <p:cNvSpPr>
            <a:spLocks noGrp="1"/>
          </p:cNvSpPr>
          <p:nvPr>
            <p:ph type="body"/>
          </p:nvPr>
        </p:nvSpPr>
        <p:spPr>
          <a:xfrm>
            <a:off x="457200" y="2031120"/>
            <a:ext cx="6248520" cy="42030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11" name="PlaceHolder 3"/>
          <p:cNvSpPr>
            <a:spLocks noGrp="1"/>
          </p:cNvSpPr>
          <p:nvPr>
            <p:ph type="dt" idx="43"/>
          </p:nvPr>
        </p:nvSpPr>
        <p:spPr>
          <a:xfrm>
            <a:off x="457200" y="6397560"/>
            <a:ext cx="330696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12" name="PlaceHolder 4"/>
          <p:cNvSpPr>
            <a:spLocks noGrp="1"/>
          </p:cNvSpPr>
          <p:nvPr>
            <p:ph type="ftr" idx="44"/>
          </p:nvPr>
        </p:nvSpPr>
        <p:spPr>
          <a:xfrm>
            <a:off x="3950640" y="6397560"/>
            <a:ext cx="27554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13" name="PlaceHolder 5"/>
          <p:cNvSpPr>
            <a:spLocks noGrp="1"/>
          </p:cNvSpPr>
          <p:nvPr>
            <p:ph type="sldNum" idx="45"/>
          </p:nvPr>
        </p:nvSpPr>
        <p:spPr>
          <a:xfrm>
            <a:off x="6706080" y="6397560"/>
            <a:ext cx="42876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
        <p:nvSpPr>
          <p:cNvPr id="114" name="PlaceHolder 6"/>
          <p:cNvSpPr>
            <a:spLocks noGrp="1"/>
          </p:cNvSpPr>
          <p:nvPr>
            <p:ph type="body"/>
          </p:nvPr>
        </p:nvSpPr>
        <p:spPr>
          <a:xfrm>
            <a:off x="7400520" y="0"/>
            <a:ext cx="479124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Tree>
  </p:cSld>
  <p:clrMap bg1="lt1" bg2="lt2" tx1="dk1" tx2="dk2" accent1="accent1" accent2="accent2" accent3="accent3" accent4="accent4" accent5="accent5" accent6="accent6" hlink="hlink" folHlink="folHlink"/>
  <p:sldLayoutIdLst>
    <p:sldLayoutId id="2147483677" r:id="rId3"/>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5"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16" name="Rectángulo 12">
            <a:extLst>
              <a:ext uri="{C183D7F6-B498-43B3-948B-1728B52AA6E4}">
                <adec:decorative xmlns:adec="http://schemas.microsoft.com/office/drawing/2017/decorative" val="1"/>
              </a:ext>
            </a:extLst>
          </p:cNvPr>
          <p:cNvSpPr/>
          <p:nvPr/>
        </p:nvSpPr>
        <p:spPr>
          <a:xfrm>
            <a:off x="0" y="0"/>
            <a:ext cx="4019400" cy="685764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17" name="PlaceHolder 1"/>
          <p:cNvSpPr>
            <a:spLocks noGrp="1"/>
          </p:cNvSpPr>
          <p:nvPr>
            <p:ph type="title"/>
          </p:nvPr>
        </p:nvSpPr>
        <p:spPr>
          <a:xfrm>
            <a:off x="4541400" y="320040"/>
            <a:ext cx="7062120" cy="11048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18" name="PlaceHolder 2"/>
          <p:cNvSpPr>
            <a:spLocks noGrp="1"/>
          </p:cNvSpPr>
          <p:nvPr>
            <p:ph type="body"/>
          </p:nvPr>
        </p:nvSpPr>
        <p:spPr>
          <a:xfrm>
            <a:off x="0" y="0"/>
            <a:ext cx="401940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119" name="PlaceHolder 3"/>
          <p:cNvSpPr>
            <a:spLocks noGrp="1"/>
          </p:cNvSpPr>
          <p:nvPr>
            <p:ph type="body"/>
          </p:nvPr>
        </p:nvSpPr>
        <p:spPr>
          <a:xfrm>
            <a:off x="4541400" y="1595160"/>
            <a:ext cx="7062120" cy="47685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20" name="PlaceHolder 4"/>
          <p:cNvSpPr>
            <a:spLocks noGrp="1"/>
          </p:cNvSpPr>
          <p:nvPr>
            <p:ph type="dt" idx="46"/>
          </p:nvPr>
        </p:nvSpPr>
        <p:spPr>
          <a:xfrm>
            <a:off x="4541400" y="6397560"/>
            <a:ext cx="369828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21" name="PlaceHolder 5"/>
          <p:cNvSpPr>
            <a:spLocks noGrp="1"/>
          </p:cNvSpPr>
          <p:nvPr>
            <p:ph type="ftr" idx="47"/>
          </p:nvPr>
        </p:nvSpPr>
        <p:spPr>
          <a:xfrm>
            <a:off x="8326080" y="6397560"/>
            <a:ext cx="318420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22" name="PlaceHolder 6"/>
          <p:cNvSpPr>
            <a:spLocks noGrp="1"/>
          </p:cNvSpPr>
          <p:nvPr>
            <p:ph type="sldNum" idx="48"/>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9" r:id="rId3"/>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3"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24" name="Rectángulo 5">
            <a:extLst>
              <a:ext uri="{C183D7F6-B498-43B3-948B-1728B52AA6E4}">
                <adec:decorative xmlns:adec="http://schemas.microsoft.com/office/drawing/2017/decorative" val="1"/>
              </a:ext>
            </a:extLst>
          </p:cNvPr>
          <p:cNvSpPr/>
          <p:nvPr/>
        </p:nvSpPr>
        <p:spPr>
          <a:xfrm>
            <a:off x="8091720" y="0"/>
            <a:ext cx="4100040" cy="685764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25"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26" name="PlaceHolder 2"/>
          <p:cNvSpPr>
            <a:spLocks noGrp="1"/>
          </p:cNvSpPr>
          <p:nvPr>
            <p:ph type="body"/>
          </p:nvPr>
        </p:nvSpPr>
        <p:spPr>
          <a:xfrm>
            <a:off x="457200" y="1595880"/>
            <a:ext cx="7083720" cy="46864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27" name="PlaceHolder 3"/>
          <p:cNvSpPr>
            <a:spLocks noGrp="1"/>
          </p:cNvSpPr>
          <p:nvPr>
            <p:ph type="dt" idx="49"/>
          </p:nvPr>
        </p:nvSpPr>
        <p:spPr>
          <a:xfrm>
            <a:off x="457200" y="6397560"/>
            <a:ext cx="364284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28" name="PlaceHolder 4"/>
          <p:cNvSpPr>
            <a:spLocks noGrp="1"/>
          </p:cNvSpPr>
          <p:nvPr>
            <p:ph type="ftr" idx="50"/>
          </p:nvPr>
        </p:nvSpPr>
        <p:spPr>
          <a:xfrm>
            <a:off x="4301280" y="6397920"/>
            <a:ext cx="298836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29" name="PlaceHolder 5"/>
          <p:cNvSpPr>
            <a:spLocks noGrp="1"/>
          </p:cNvSpPr>
          <p:nvPr>
            <p:ph type="sldNum" idx="51"/>
          </p:nvPr>
        </p:nvSpPr>
        <p:spPr>
          <a:xfrm>
            <a:off x="7290000" y="6397920"/>
            <a:ext cx="499680" cy="36432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
        <p:nvSpPr>
          <p:cNvPr id="130" name="PlaceHolder 6"/>
          <p:cNvSpPr>
            <a:spLocks noGrp="1"/>
          </p:cNvSpPr>
          <p:nvPr>
            <p:ph type="body"/>
          </p:nvPr>
        </p:nvSpPr>
        <p:spPr>
          <a:xfrm>
            <a:off x="8091720" y="0"/>
            <a:ext cx="410004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Tree>
  </p:cSld>
  <p:clrMap bg1="lt1" bg2="lt2" tx1="dk1" tx2="dk2" accent1="accent1" accent2="accent2" accent3="accent3" accent4="accent4" accent5="accent5" accent6="accent6" hlink="hlink" folHlink="folHlink"/>
  <p:sldLayoutIdLst>
    <p:sldLayoutId id="2147483681" r:id="rId3"/>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32" name="Rectángulo 9">
            <a:extLst>
              <a:ext uri="{C183D7F6-B498-43B3-948B-1728B52AA6E4}">
                <adec:decorative xmlns:adec="http://schemas.microsoft.com/office/drawing/2017/decorative" val="1"/>
              </a:ext>
            </a:extLst>
          </p:cNvPr>
          <p:cNvSpPr/>
          <p:nvPr/>
        </p:nvSpPr>
        <p:spPr>
          <a:xfrm>
            <a:off x="0" y="0"/>
            <a:ext cx="6720840" cy="6857640"/>
          </a:xfrm>
          <a:prstGeom prst="rect">
            <a:avLst/>
          </a:prstGeom>
          <a:ln>
            <a:noFill/>
          </a:ln>
          <a:effectLst>
            <a:outerShdw algn="t" blurRad="254160" dir="5400000" dist="50760" rotWithShape="0" sx="96000" sy="96000">
              <a:srgbClr val="000000">
                <a:alpha val="2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33" name="PlaceHolder 1"/>
          <p:cNvSpPr>
            <a:spLocks noGrp="1"/>
          </p:cNvSpPr>
          <p:nvPr>
            <p:ph type="title"/>
          </p:nvPr>
        </p:nvSpPr>
        <p:spPr>
          <a:xfrm>
            <a:off x="7242480" y="457200"/>
            <a:ext cx="4437000" cy="140976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34" name="PlaceHolder 2"/>
          <p:cNvSpPr>
            <a:spLocks noGrp="1"/>
          </p:cNvSpPr>
          <p:nvPr>
            <p:ph type="body"/>
          </p:nvPr>
        </p:nvSpPr>
        <p:spPr>
          <a:xfrm>
            <a:off x="0" y="0"/>
            <a:ext cx="672084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135" name="PlaceHolder 3"/>
          <p:cNvSpPr>
            <a:spLocks noGrp="1"/>
          </p:cNvSpPr>
          <p:nvPr>
            <p:ph type="body"/>
          </p:nvPr>
        </p:nvSpPr>
        <p:spPr>
          <a:xfrm>
            <a:off x="7242480" y="2034360"/>
            <a:ext cx="4437000" cy="42739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36" name="PlaceHolder 4"/>
          <p:cNvSpPr>
            <a:spLocks noGrp="1"/>
          </p:cNvSpPr>
          <p:nvPr>
            <p:ph type="dt" idx="52"/>
          </p:nvPr>
        </p:nvSpPr>
        <p:spPr>
          <a:xfrm>
            <a:off x="7242480" y="6397560"/>
            <a:ext cx="108144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37" name="PlaceHolder 5"/>
          <p:cNvSpPr>
            <a:spLocks noGrp="1"/>
          </p:cNvSpPr>
          <p:nvPr>
            <p:ph type="ftr" idx="53"/>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38" name="PlaceHolder 6"/>
          <p:cNvSpPr>
            <a:spLocks noGrp="1"/>
          </p:cNvSpPr>
          <p:nvPr>
            <p:ph type="sldNum" idx="54"/>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83" r:id="rId3"/>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9"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40" name="Rectángulo 3">
            <a:extLst>
              <a:ext uri="{C183D7F6-B498-43B3-948B-1728B52AA6E4}">
                <adec:decorative xmlns:adec="http://schemas.microsoft.com/office/drawing/2017/decorative" val="1"/>
              </a:ext>
            </a:extLst>
          </p:cNvPr>
          <p:cNvSpPr/>
          <p:nvPr/>
        </p:nvSpPr>
        <p:spPr>
          <a:xfrm>
            <a:off x="5666040" y="0"/>
            <a:ext cx="6525720" cy="6857640"/>
          </a:xfrm>
          <a:prstGeom prst="rect">
            <a:avLst/>
          </a:prstGeom>
          <a:ln>
            <a:noFill/>
          </a:ln>
          <a:effectLst>
            <a:outerShdw algn="t" blurRad="254160" dir="5400000" dist="50760" rotWithShape="0" sx="96000" sy="96000">
              <a:srgbClr val="000000">
                <a:alpha val="2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41" name="PlaceHolder 1"/>
          <p:cNvSpPr>
            <a:spLocks noGrp="1"/>
          </p:cNvSpPr>
          <p:nvPr>
            <p:ph type="title"/>
          </p:nvPr>
        </p:nvSpPr>
        <p:spPr>
          <a:xfrm>
            <a:off x="457200" y="457200"/>
            <a:ext cx="4596120" cy="18428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42" name="PlaceHolder 2"/>
          <p:cNvSpPr>
            <a:spLocks noGrp="1"/>
          </p:cNvSpPr>
          <p:nvPr>
            <p:ph type="body"/>
          </p:nvPr>
        </p:nvSpPr>
        <p:spPr>
          <a:xfrm>
            <a:off x="457200" y="2467440"/>
            <a:ext cx="4596120" cy="38408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43" name="PlaceHolder 3"/>
          <p:cNvSpPr>
            <a:spLocks noGrp="1"/>
          </p:cNvSpPr>
          <p:nvPr>
            <p:ph type="dt" idx="55"/>
          </p:nvPr>
        </p:nvSpPr>
        <p:spPr>
          <a:xfrm>
            <a:off x="457200" y="6400800"/>
            <a:ext cx="21031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44" name="PlaceHolder 4"/>
          <p:cNvSpPr>
            <a:spLocks noGrp="1"/>
          </p:cNvSpPr>
          <p:nvPr>
            <p:ph type="ftr" idx="56"/>
          </p:nvPr>
        </p:nvSpPr>
        <p:spPr>
          <a:xfrm>
            <a:off x="2560680" y="6400800"/>
            <a:ext cx="23864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1"/>
                </a:solidFill>
                <a:latin typeface="Bierstadt"/>
              </a:defRPr>
            </a:lvl1pPr>
          </a:lstStyle>
          <a:p>
            <a:pPr indent="0" algn="r" defTabSz="914400">
              <a:lnSpc>
                <a:spcPct val="100000"/>
              </a:lnSpc>
              <a:buNone/>
            </a:pPr>
            <a:r>
              <a:rPr b="0" lang="es" sz="900" spc="-1" strike="noStrike">
                <a:solidFill>
                  <a:schemeClr val="dk1"/>
                </a:solidFill>
                <a:latin typeface="Bierstadt"/>
              </a:rPr>
              <a:t>&lt;pie de página&gt;</a:t>
            </a:r>
            <a:endParaRPr b="0" lang="es-GT" sz="900" spc="-1" strike="noStrike">
              <a:solidFill>
                <a:srgbClr val="000000"/>
              </a:solidFill>
              <a:latin typeface="Times New Roman"/>
            </a:endParaRPr>
          </a:p>
        </p:txBody>
      </p:sp>
      <p:sp>
        <p:nvSpPr>
          <p:cNvPr id="145" name="PlaceHolder 5"/>
          <p:cNvSpPr>
            <a:spLocks noGrp="1"/>
          </p:cNvSpPr>
          <p:nvPr>
            <p:ph type="sldNum" idx="57"/>
          </p:nvPr>
        </p:nvSpPr>
        <p:spPr>
          <a:xfrm>
            <a:off x="5030640" y="6400800"/>
            <a:ext cx="42876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
        <p:nvSpPr>
          <p:cNvPr id="146" name="PlaceHolder 6"/>
          <p:cNvSpPr>
            <a:spLocks noGrp="1"/>
          </p:cNvSpPr>
          <p:nvPr>
            <p:ph type="body"/>
          </p:nvPr>
        </p:nvSpPr>
        <p:spPr>
          <a:xfrm>
            <a:off x="5666040" y="0"/>
            <a:ext cx="652572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Tree>
  </p:cSld>
  <p:clrMap bg1="lt1" bg2="lt2" tx1="dk1" tx2="dk2" accent1="accent1" accent2="accent2" accent3="accent3" accent4="accent4" accent5="accent5" accent6="accent6" hlink="hlink" folHlink="folHlink"/>
  <p:sldLayoutIdLst>
    <p:sldLayoutId id="2147483685"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9" name="Rectángulo 5">
            <a:extLst>
              <a:ext uri="{C183D7F6-B498-43B3-948B-1728B52AA6E4}">
                <adec:decorative xmlns:adec="http://schemas.microsoft.com/office/drawing/2017/decorative" val="1"/>
              </a:ext>
            </a:extLst>
          </p:cNvPr>
          <p:cNvSpPr/>
          <p:nvPr/>
        </p:nvSpPr>
        <p:spPr>
          <a:xfrm>
            <a:off x="0" y="0"/>
            <a:ext cx="12191760" cy="2892600"/>
          </a:xfrm>
          <a:prstGeom prst="rect">
            <a:avLst/>
          </a:prstGeom>
          <a:ln>
            <a:noFill/>
          </a:ln>
          <a:effectLst>
            <a:outerShdw algn="t" blurRad="266760" dir="5400000" dist="25560" rotWithShape="0" sx="96000" sy="96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0" name="PlaceHolder 1"/>
          <p:cNvSpPr>
            <a:spLocks noGrp="1"/>
          </p:cNvSpPr>
          <p:nvPr>
            <p:ph type="title"/>
          </p:nvPr>
        </p:nvSpPr>
        <p:spPr>
          <a:xfrm>
            <a:off x="457200" y="457200"/>
            <a:ext cx="9506160" cy="2214720"/>
          </a:xfrm>
          <a:prstGeom prst="rect">
            <a:avLst/>
          </a:prstGeom>
          <a:noFill/>
          <a:ln w="0">
            <a:noFill/>
          </a:ln>
        </p:spPr>
        <p:txBody>
          <a:bodyPr lIns="91440" rIns="91440" tIns="45720" bIns="45720" anchor="b">
            <a:noAutofit/>
          </a:bodyPr>
          <a:p>
            <a:pPr indent="0" defTabSz="914400">
              <a:lnSpc>
                <a:spcPct val="90000"/>
              </a:lnSpc>
              <a:buNone/>
            </a:pPr>
            <a:r>
              <a:rPr b="0" lang="es" sz="8800" spc="-1" strike="noStrike">
                <a:solidFill>
                  <a:schemeClr val="accent1"/>
                </a:solidFill>
                <a:latin typeface="Bierstadt"/>
              </a:rPr>
              <a:t>Haga clic para modificar el estilo de título del patrón</a:t>
            </a:r>
            <a:endParaRPr b="0" lang="en-US" sz="8800" spc="-1" strike="noStrike">
              <a:solidFill>
                <a:schemeClr val="dk1"/>
              </a:solidFill>
              <a:latin typeface="Bierstadt"/>
            </a:endParaRPr>
          </a:p>
        </p:txBody>
      </p:sp>
      <p:sp>
        <p:nvSpPr>
          <p:cNvPr id="11" name="PlaceHolder 2"/>
          <p:cNvSpPr>
            <a:spLocks noGrp="1"/>
          </p:cNvSpPr>
          <p:nvPr>
            <p:ph type="body"/>
          </p:nvPr>
        </p:nvSpPr>
        <p:spPr>
          <a:xfrm>
            <a:off x="0" y="2892600"/>
            <a:ext cx="5888160" cy="39650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12" name="PlaceHolder 3"/>
          <p:cNvSpPr>
            <a:spLocks noGrp="1"/>
          </p:cNvSpPr>
          <p:nvPr>
            <p:ph type="body"/>
          </p:nvPr>
        </p:nvSpPr>
        <p:spPr>
          <a:xfrm>
            <a:off x="6361560" y="3232080"/>
            <a:ext cx="5328360" cy="2791440"/>
          </a:xfrm>
          <a:prstGeom prst="rect">
            <a:avLst/>
          </a:prstGeom>
          <a:noFill/>
          <a:ln w="0">
            <a:noFill/>
          </a:ln>
        </p:spPr>
        <p:txBody>
          <a:bodyPr lIns="91440" rIns="91440" tIns="45720" bIns="45720" anchor="t">
            <a:normAutofit/>
          </a:bodyPr>
          <a:p>
            <a:pPr marL="228600" indent="-228600" defTabSz="914400">
              <a:lnSpc>
                <a:spcPct val="120000"/>
              </a:lnSpc>
              <a:spcBef>
                <a:spcPts val="1001"/>
              </a:spcBef>
              <a:buClr>
                <a:srgbClr val="1d1d1d"/>
              </a:buClr>
              <a:buFont typeface="Arial"/>
              <a:buChar char="•"/>
            </a:pPr>
            <a:r>
              <a:rPr b="0" lang="es" sz="2200" spc="-1" strike="noStrike">
                <a:solidFill>
                  <a:schemeClr val="dk2"/>
                </a:solidFill>
                <a:latin typeface="Bierstadt"/>
              </a:rPr>
              <a:t>Haga clic para modificar los estilos de texto del patrón</a:t>
            </a:r>
            <a:endParaRPr b="0" lang="en-US" sz="22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2000" spc="-1" strike="noStrike">
                <a:solidFill>
                  <a:schemeClr val="dk2"/>
                </a:solidFill>
                <a:latin typeface="Bierstadt"/>
              </a:rPr>
              <a:t>Segundo nivel</a:t>
            </a:r>
            <a:endParaRPr b="0" lang="en-US" sz="20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800" spc="-1" strike="noStrike">
                <a:solidFill>
                  <a:schemeClr val="dk2"/>
                </a:solidFill>
                <a:latin typeface="Bierstadt"/>
              </a:rPr>
              <a:t>Tercer nivel</a:t>
            </a:r>
            <a:endParaRPr b="0" lang="en-US" sz="18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Cuarto nivel</a:t>
            </a:r>
            <a:endParaRPr b="0" lang="en-US" sz="16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Quinto nivel</a:t>
            </a:r>
            <a:endParaRPr b="0" lang="en-US" sz="1400" spc="-1" strike="noStrike">
              <a:solidFill>
                <a:schemeClr val="dk2"/>
              </a:solidFill>
              <a:latin typeface="Bierstadt"/>
            </a:endParaRPr>
          </a:p>
        </p:txBody>
      </p:sp>
      <p:sp>
        <p:nvSpPr>
          <p:cNvPr id="13" name="PlaceHolder 4"/>
          <p:cNvSpPr>
            <a:spLocks noGrp="1"/>
          </p:cNvSpPr>
          <p:nvPr>
            <p:ph type="dt" idx="4"/>
          </p:nvPr>
        </p:nvSpPr>
        <p:spPr>
          <a:xfrm>
            <a:off x="6361560" y="6397560"/>
            <a:ext cx="243540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4" name="PlaceHolder 5"/>
          <p:cNvSpPr>
            <a:spLocks noGrp="1"/>
          </p:cNvSpPr>
          <p:nvPr>
            <p:ph type="ftr" idx="5"/>
          </p:nvPr>
        </p:nvSpPr>
        <p:spPr>
          <a:xfrm>
            <a:off x="8678880" y="6397560"/>
            <a:ext cx="288288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5" name="PlaceHolder 6"/>
          <p:cNvSpPr>
            <a:spLocks noGrp="1"/>
          </p:cNvSpPr>
          <p:nvPr>
            <p:ph type="sldNum" idx="6"/>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3"/>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7"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48" name="Rectángulo 8">
            <a:extLst>
              <a:ext uri="{C183D7F6-B498-43B3-948B-1728B52AA6E4}">
                <adec:decorative xmlns:adec="http://schemas.microsoft.com/office/drawing/2017/decorative" val="1"/>
              </a:ext>
            </a:extLst>
          </p:cNvPr>
          <p:cNvSpPr/>
          <p:nvPr/>
        </p:nvSpPr>
        <p:spPr>
          <a:xfrm>
            <a:off x="5666040" y="0"/>
            <a:ext cx="6525720" cy="685764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49" name="PlaceHolder 1"/>
          <p:cNvSpPr>
            <a:spLocks noGrp="1"/>
          </p:cNvSpPr>
          <p:nvPr>
            <p:ph type="title"/>
          </p:nvPr>
        </p:nvSpPr>
        <p:spPr>
          <a:xfrm>
            <a:off x="457200" y="457200"/>
            <a:ext cx="4702320" cy="96732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50" name="PlaceHolder 2"/>
          <p:cNvSpPr>
            <a:spLocks noGrp="1"/>
          </p:cNvSpPr>
          <p:nvPr>
            <p:ph type="body"/>
          </p:nvPr>
        </p:nvSpPr>
        <p:spPr>
          <a:xfrm>
            <a:off x="457200" y="1596600"/>
            <a:ext cx="4702320" cy="4765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51" name="PlaceHolder 3"/>
          <p:cNvSpPr>
            <a:spLocks noGrp="1"/>
          </p:cNvSpPr>
          <p:nvPr>
            <p:ph type="dt" idx="58"/>
          </p:nvPr>
        </p:nvSpPr>
        <p:spPr>
          <a:xfrm>
            <a:off x="457200" y="6400800"/>
            <a:ext cx="192636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52" name="PlaceHolder 4"/>
          <p:cNvSpPr>
            <a:spLocks noGrp="1"/>
          </p:cNvSpPr>
          <p:nvPr>
            <p:ph type="ftr" idx="59"/>
          </p:nvPr>
        </p:nvSpPr>
        <p:spPr>
          <a:xfrm>
            <a:off x="2383920" y="6400800"/>
            <a:ext cx="25304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1"/>
                </a:solidFill>
                <a:latin typeface="Bierstadt"/>
              </a:defRPr>
            </a:lvl1pPr>
          </a:lstStyle>
          <a:p>
            <a:pPr indent="0" algn="r" defTabSz="914400">
              <a:lnSpc>
                <a:spcPct val="100000"/>
              </a:lnSpc>
              <a:buNone/>
            </a:pPr>
            <a:r>
              <a:rPr b="0" lang="es" sz="900" spc="-1" strike="noStrike">
                <a:solidFill>
                  <a:schemeClr val="dk1"/>
                </a:solidFill>
                <a:latin typeface="Bierstadt"/>
              </a:rPr>
              <a:t>&lt;pie de página&gt;</a:t>
            </a:r>
            <a:endParaRPr b="0" lang="es-GT" sz="900" spc="-1" strike="noStrike">
              <a:solidFill>
                <a:srgbClr val="000000"/>
              </a:solidFill>
              <a:latin typeface="Times New Roman"/>
            </a:endParaRPr>
          </a:p>
        </p:txBody>
      </p:sp>
      <p:sp>
        <p:nvSpPr>
          <p:cNvPr id="153" name="PlaceHolder 5"/>
          <p:cNvSpPr>
            <a:spLocks noGrp="1"/>
          </p:cNvSpPr>
          <p:nvPr>
            <p:ph type="sldNum" idx="60"/>
          </p:nvPr>
        </p:nvSpPr>
        <p:spPr>
          <a:xfrm>
            <a:off x="4980240" y="6400800"/>
            <a:ext cx="52920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
        <p:nvSpPr>
          <p:cNvPr id="154" name="PlaceHolder 6"/>
          <p:cNvSpPr>
            <a:spLocks noGrp="1"/>
          </p:cNvSpPr>
          <p:nvPr>
            <p:ph type="body"/>
          </p:nvPr>
        </p:nvSpPr>
        <p:spPr>
          <a:xfrm>
            <a:off x="5666040" y="0"/>
            <a:ext cx="652572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Tree>
  </p:cSld>
  <p:clrMap bg1="lt1" bg2="lt2" tx1="dk1" tx2="dk2" accent1="accent1" accent2="accent2" accent3="accent3" accent4="accent4" accent5="accent5" accent6="accent6" hlink="hlink" folHlink="folHlink"/>
  <p:sldLayoutIdLst>
    <p:sldLayoutId id="2147483687" r:id="rId3"/>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5"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56" name="Rectángulo 12">
            <a:extLst>
              <a:ext uri="{C183D7F6-B498-43B3-948B-1728B52AA6E4}">
                <adec:decorative xmlns:adec="http://schemas.microsoft.com/office/drawing/2017/decorative" val="1"/>
              </a:ext>
            </a:extLst>
          </p:cNvPr>
          <p:cNvSpPr/>
          <p:nvPr/>
        </p:nvSpPr>
        <p:spPr>
          <a:xfrm>
            <a:off x="0" y="0"/>
            <a:ext cx="7542360" cy="6857640"/>
          </a:xfrm>
          <a:prstGeom prst="rect">
            <a:avLst/>
          </a:prstGeom>
          <a:ln>
            <a:noFill/>
          </a:ln>
          <a:effectLst>
            <a:outerShdw algn="t" blurRad="254160" dir="5400000" dist="50760" rotWithShape="0" sx="96000" sy="96000">
              <a:srgbClr val="000000">
                <a:alpha val="2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57" name="PlaceHolder 1"/>
          <p:cNvSpPr>
            <a:spLocks noGrp="1"/>
          </p:cNvSpPr>
          <p:nvPr>
            <p:ph type="title"/>
          </p:nvPr>
        </p:nvSpPr>
        <p:spPr>
          <a:xfrm>
            <a:off x="8064000" y="457200"/>
            <a:ext cx="3617640" cy="1860120"/>
          </a:xfrm>
          <a:prstGeom prst="rect">
            <a:avLst/>
          </a:prstGeom>
          <a:noFill/>
          <a:ln w="0">
            <a:noFill/>
          </a:ln>
        </p:spPr>
        <p:txBody>
          <a:bodyPr lIns="91440" rIns="91440" tIns="45720" bIns="45720" anchor="b">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58" name="PlaceHolder 2"/>
          <p:cNvSpPr>
            <a:spLocks noGrp="1"/>
          </p:cNvSpPr>
          <p:nvPr>
            <p:ph type="body"/>
          </p:nvPr>
        </p:nvSpPr>
        <p:spPr>
          <a:xfrm>
            <a:off x="0" y="0"/>
            <a:ext cx="754236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159" name="PlaceHolder 3"/>
          <p:cNvSpPr>
            <a:spLocks noGrp="1"/>
          </p:cNvSpPr>
          <p:nvPr>
            <p:ph type="body"/>
          </p:nvPr>
        </p:nvSpPr>
        <p:spPr>
          <a:xfrm>
            <a:off x="8064000" y="2486520"/>
            <a:ext cx="3617640" cy="38566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60" name="PlaceHolder 4"/>
          <p:cNvSpPr>
            <a:spLocks noGrp="1"/>
          </p:cNvSpPr>
          <p:nvPr>
            <p:ph type="dt" idx="61"/>
          </p:nvPr>
        </p:nvSpPr>
        <p:spPr>
          <a:xfrm>
            <a:off x="8064000" y="6397560"/>
            <a:ext cx="107064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61" name="PlaceHolder 5"/>
          <p:cNvSpPr>
            <a:spLocks noGrp="1"/>
          </p:cNvSpPr>
          <p:nvPr>
            <p:ph type="ftr" idx="62"/>
          </p:nvPr>
        </p:nvSpPr>
        <p:spPr>
          <a:xfrm>
            <a:off x="9135000" y="6397560"/>
            <a:ext cx="25466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62" name="PlaceHolder 6"/>
          <p:cNvSpPr>
            <a:spLocks noGrp="1"/>
          </p:cNvSpPr>
          <p:nvPr>
            <p:ph type="sldNum" idx="63"/>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89" r:id="rId3"/>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3"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64" name="Rectángulo 12">
            <a:extLst>
              <a:ext uri="{C183D7F6-B498-43B3-948B-1728B52AA6E4}">
                <adec:decorative xmlns:adec="http://schemas.microsoft.com/office/drawing/2017/decorative" val="1"/>
              </a:ext>
            </a:extLst>
          </p:cNvPr>
          <p:cNvSpPr/>
          <p:nvPr/>
        </p:nvSpPr>
        <p:spPr>
          <a:xfrm>
            <a:off x="0" y="0"/>
            <a:ext cx="12191760" cy="2028240"/>
          </a:xfrm>
          <a:prstGeom prst="rect">
            <a:avLst/>
          </a:prstGeom>
          <a:ln>
            <a:noFill/>
          </a:ln>
          <a:effectLst>
            <a:outerShdw algn="t" blurRad="228600" dir="5400000" dist="25560" rotWithShape="0" sx="94000" sy="94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useBgFill="1">
        <p:nvSpPr>
          <p:cNvPr id="165" name="Rectángulo 3">
            <a:extLst>
              <a:ext uri="{C183D7F6-B498-43B3-948B-1728B52AA6E4}">
                <adec:decorative xmlns:adec="http://schemas.microsoft.com/office/drawing/2017/decorative" val="1"/>
              </a:ext>
            </a:extLst>
          </p:cNvPr>
          <p:cNvSpPr/>
          <p:nvPr/>
        </p:nvSpPr>
        <p:spPr>
          <a:xfrm>
            <a:off x="4761720" y="0"/>
            <a:ext cx="7430040" cy="685764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66" name="PlaceHolder 1"/>
          <p:cNvSpPr>
            <a:spLocks noGrp="1"/>
          </p:cNvSpPr>
          <p:nvPr>
            <p:ph type="title"/>
          </p:nvPr>
        </p:nvSpPr>
        <p:spPr>
          <a:xfrm>
            <a:off x="457200" y="433440"/>
            <a:ext cx="3835800" cy="1434240"/>
          </a:xfrm>
          <a:prstGeom prst="rect">
            <a:avLst/>
          </a:prstGeom>
          <a:noFill/>
          <a:ln w="0">
            <a:noFill/>
          </a:ln>
        </p:spPr>
        <p:txBody>
          <a:bodyPr lIns="91440" rIns="91440" tIns="45720" bIns="45720" anchor="b">
            <a:normAutofit fontScale="96865"/>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67" name="PlaceHolder 2"/>
          <p:cNvSpPr>
            <a:spLocks noGrp="1"/>
          </p:cNvSpPr>
          <p:nvPr>
            <p:ph type="body"/>
          </p:nvPr>
        </p:nvSpPr>
        <p:spPr>
          <a:xfrm>
            <a:off x="457200" y="2413800"/>
            <a:ext cx="3835800" cy="3892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68" name="PlaceHolder 3"/>
          <p:cNvSpPr>
            <a:spLocks noGrp="1"/>
          </p:cNvSpPr>
          <p:nvPr>
            <p:ph type="dt" idx="64"/>
          </p:nvPr>
        </p:nvSpPr>
        <p:spPr>
          <a:xfrm>
            <a:off x="457200" y="6397920"/>
            <a:ext cx="150516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69" name="PlaceHolder 4"/>
          <p:cNvSpPr>
            <a:spLocks noGrp="1"/>
          </p:cNvSpPr>
          <p:nvPr>
            <p:ph type="ftr" idx="65"/>
          </p:nvPr>
        </p:nvSpPr>
        <p:spPr>
          <a:xfrm>
            <a:off x="1962720" y="6397920"/>
            <a:ext cx="22046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1"/>
                </a:solidFill>
                <a:latin typeface="Bierstadt"/>
              </a:defRPr>
            </a:lvl1pPr>
          </a:lstStyle>
          <a:p>
            <a:pPr indent="0" algn="r" defTabSz="914400">
              <a:lnSpc>
                <a:spcPct val="100000"/>
              </a:lnSpc>
              <a:buNone/>
            </a:pPr>
            <a:r>
              <a:rPr b="0" lang="es" sz="900" spc="-1" strike="noStrike">
                <a:solidFill>
                  <a:schemeClr val="dk1"/>
                </a:solidFill>
                <a:latin typeface="Bierstadt"/>
              </a:rPr>
              <a:t>&lt;pie de página&gt;</a:t>
            </a:r>
            <a:endParaRPr b="0" lang="es-GT" sz="900" spc="-1" strike="noStrike">
              <a:solidFill>
                <a:srgbClr val="000000"/>
              </a:solidFill>
              <a:latin typeface="Times New Roman"/>
            </a:endParaRPr>
          </a:p>
        </p:txBody>
      </p:sp>
      <p:sp>
        <p:nvSpPr>
          <p:cNvPr id="170" name="PlaceHolder 5"/>
          <p:cNvSpPr>
            <a:spLocks noGrp="1"/>
          </p:cNvSpPr>
          <p:nvPr>
            <p:ph type="sldNum" idx="66"/>
          </p:nvPr>
        </p:nvSpPr>
        <p:spPr>
          <a:xfrm>
            <a:off x="4160520" y="6397920"/>
            <a:ext cx="51192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
        <p:nvSpPr>
          <p:cNvPr id="171" name="PlaceHolder 6"/>
          <p:cNvSpPr>
            <a:spLocks noGrp="1"/>
          </p:cNvSpPr>
          <p:nvPr>
            <p:ph type="body"/>
          </p:nvPr>
        </p:nvSpPr>
        <p:spPr>
          <a:xfrm>
            <a:off x="4761720" y="0"/>
            <a:ext cx="742968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Tree>
  </p:cSld>
  <p:clrMap bg1="lt1" bg2="lt2" tx1="dk1" tx2="dk2" accent1="accent1" accent2="accent2" accent3="accent3" accent4="accent4" accent5="accent5" accent6="accent6" hlink="hlink" folHlink="folHlink"/>
  <p:sldLayoutIdLst>
    <p:sldLayoutId id="2147483691" r:id="rId3"/>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2"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73" name="Rectángulo 6">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74" name="PlaceHolder 1"/>
          <p:cNvSpPr>
            <a:spLocks noGrp="1"/>
          </p:cNvSpPr>
          <p:nvPr>
            <p:ph type="title"/>
          </p:nvPr>
        </p:nvSpPr>
        <p:spPr>
          <a:xfrm>
            <a:off x="457200" y="925200"/>
            <a:ext cx="7876080" cy="3592440"/>
          </a:xfrm>
          <a:prstGeom prst="rect">
            <a:avLst/>
          </a:prstGeom>
          <a:noFill/>
          <a:ln w="0">
            <a:noFill/>
          </a:ln>
        </p:spPr>
        <p:txBody>
          <a:bodyPr lIns="91440" rIns="91440" tIns="45720" bIns="45720" anchor="b">
            <a:normAutofit fontScale="93750" lnSpcReduction="10000"/>
          </a:bodyPr>
          <a:p>
            <a:pPr indent="0" defTabSz="914400">
              <a:lnSpc>
                <a:spcPct val="90000"/>
              </a:lnSpc>
              <a:buNone/>
            </a:pPr>
            <a:r>
              <a:rPr b="0" lang="es" sz="7200" spc="-1" strike="noStrike">
                <a:solidFill>
                  <a:schemeClr val="accent1"/>
                </a:solidFill>
                <a:latin typeface="Bierstadt"/>
              </a:rPr>
              <a:t>Haga clic para modificar el estilo de título del patrón</a:t>
            </a:r>
            <a:endParaRPr b="0" lang="en-US" sz="7200" spc="-1" strike="noStrike">
              <a:solidFill>
                <a:schemeClr val="dk1"/>
              </a:solidFill>
              <a:latin typeface="Bierstadt"/>
            </a:endParaRPr>
          </a:p>
        </p:txBody>
      </p:sp>
      <p:sp>
        <p:nvSpPr>
          <p:cNvPr id="175" name="PlaceHolder 2"/>
          <p:cNvSpPr>
            <a:spLocks noGrp="1"/>
          </p:cNvSpPr>
          <p:nvPr>
            <p:ph type="dt" idx="67"/>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76" name="PlaceHolder 3"/>
          <p:cNvSpPr>
            <a:spLocks noGrp="1"/>
          </p:cNvSpPr>
          <p:nvPr>
            <p:ph type="ftr" idx="68"/>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77" name="PlaceHolder 4"/>
          <p:cNvSpPr>
            <a:spLocks noGrp="1"/>
          </p:cNvSpPr>
          <p:nvPr>
            <p:ph type="sldNum" idx="69"/>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93" r:id="rId2"/>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80"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81" name="Rectángulo 9">
            <a:extLst>
              <a:ext uri="{C183D7F6-B498-43B3-948B-1728B52AA6E4}">
                <adec:decorative xmlns:adec="http://schemas.microsoft.com/office/drawing/2017/decorative" val="1"/>
              </a:ext>
            </a:extLst>
          </p:cNvPr>
          <p:cNvSpPr/>
          <p:nvPr/>
        </p:nvSpPr>
        <p:spPr>
          <a:xfrm>
            <a:off x="0" y="0"/>
            <a:ext cx="7820280" cy="6857640"/>
          </a:xfrm>
          <a:prstGeom prst="rect">
            <a:avLst/>
          </a:prstGeom>
          <a:ln>
            <a:noFill/>
          </a:ln>
          <a:effectLst>
            <a:outerShdw algn="t" blurRad="304920" dir="5400000" dist="38160" rotWithShape="0" sx="97000" sy="97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82" name="PlaceHolder 1"/>
          <p:cNvSpPr>
            <a:spLocks noGrp="1"/>
          </p:cNvSpPr>
          <p:nvPr>
            <p:ph type="title"/>
          </p:nvPr>
        </p:nvSpPr>
        <p:spPr>
          <a:xfrm>
            <a:off x="8343000" y="1078920"/>
            <a:ext cx="3273120" cy="194256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83" name="PlaceHolder 2"/>
          <p:cNvSpPr>
            <a:spLocks noGrp="1"/>
          </p:cNvSpPr>
          <p:nvPr>
            <p:ph type="body"/>
          </p:nvPr>
        </p:nvSpPr>
        <p:spPr>
          <a:xfrm>
            <a:off x="0" y="0"/>
            <a:ext cx="782028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184" name="PlaceHolder 3"/>
          <p:cNvSpPr>
            <a:spLocks noGrp="1"/>
          </p:cNvSpPr>
          <p:nvPr>
            <p:ph type="body"/>
          </p:nvPr>
        </p:nvSpPr>
        <p:spPr>
          <a:xfrm>
            <a:off x="8344080" y="3188880"/>
            <a:ext cx="3273120" cy="286416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600" spc="-1" strike="noStrike">
                <a:solidFill>
                  <a:schemeClr val="dk2"/>
                </a:solidFill>
                <a:latin typeface="Bierstadt"/>
              </a:rPr>
              <a:t>Haga clic para modificar los estilos de texto del patrón</a:t>
            </a:r>
            <a:endParaRPr b="0" lang="en-US" sz="1600" spc="-1" strike="noStrike">
              <a:solidFill>
                <a:schemeClr val="dk2"/>
              </a:solidFill>
              <a:latin typeface="Bierstadt"/>
            </a:endParaRPr>
          </a:p>
          <a:p>
            <a:pPr marL="228600" indent="0" defTabSz="914400">
              <a:lnSpc>
                <a:spcPct val="120000"/>
              </a:lnSpc>
              <a:spcBef>
                <a:spcPts val="499"/>
              </a:spcBef>
              <a:buNone/>
              <a:tabLst>
                <a:tab algn="l" pos="0"/>
              </a:tabLst>
            </a:pPr>
            <a:r>
              <a:rPr b="0" lang="es" sz="1400" spc="-1" strike="noStrike">
                <a:solidFill>
                  <a:schemeClr val="dk2"/>
                </a:solidFill>
                <a:latin typeface="Bierstadt"/>
              </a:rPr>
              <a:t>Segundo nivel</a:t>
            </a:r>
            <a:endParaRPr b="0" lang="en-US" sz="1400" spc="-1" strike="noStrike">
              <a:solidFill>
                <a:schemeClr val="dk2"/>
              </a:solidFill>
              <a:latin typeface="Bierstadt"/>
            </a:endParaRPr>
          </a:p>
          <a:p>
            <a:pPr marL="457200" indent="0" defTabSz="914400">
              <a:lnSpc>
                <a:spcPct val="120000"/>
              </a:lnSpc>
              <a:spcBef>
                <a:spcPts val="499"/>
              </a:spcBef>
              <a:buNone/>
              <a:tabLst>
                <a:tab algn="l" pos="0"/>
              </a:tabLst>
            </a:pPr>
            <a:r>
              <a:rPr b="0" lang="es" sz="1200" spc="-1" strike="noStrike">
                <a:solidFill>
                  <a:schemeClr val="dk2"/>
                </a:solidFill>
                <a:latin typeface="Bierstadt"/>
              </a:rPr>
              <a:t>Tercer nivel</a:t>
            </a:r>
            <a:endParaRPr b="0" lang="en-US" sz="1200" spc="-1" strike="noStrike">
              <a:solidFill>
                <a:schemeClr val="dk2"/>
              </a:solidFill>
              <a:latin typeface="Bierstadt"/>
            </a:endParaRPr>
          </a:p>
          <a:p>
            <a:pPr marL="685800" indent="0" defTabSz="914400">
              <a:lnSpc>
                <a:spcPct val="120000"/>
              </a:lnSpc>
              <a:spcBef>
                <a:spcPts val="499"/>
              </a:spcBef>
              <a:buNone/>
              <a:tabLst>
                <a:tab algn="l" pos="0"/>
              </a:tabLst>
            </a:pPr>
            <a:r>
              <a:rPr b="0" lang="es" sz="1100" spc="-1" strike="noStrike">
                <a:solidFill>
                  <a:schemeClr val="dk2"/>
                </a:solidFill>
                <a:latin typeface="Bierstadt"/>
              </a:rPr>
              <a:t>Cuarto nivel</a:t>
            </a:r>
            <a:endParaRPr b="0" lang="en-US" sz="1100" spc="-1" strike="noStrike">
              <a:solidFill>
                <a:schemeClr val="dk2"/>
              </a:solidFill>
              <a:latin typeface="Bierstadt"/>
            </a:endParaRPr>
          </a:p>
          <a:p>
            <a:pPr marL="914400" indent="0" defTabSz="914400">
              <a:lnSpc>
                <a:spcPct val="120000"/>
              </a:lnSpc>
              <a:spcBef>
                <a:spcPts val="499"/>
              </a:spcBef>
              <a:buNone/>
              <a:tabLst>
                <a:tab algn="l" pos="0"/>
              </a:tabLst>
            </a:pPr>
            <a:r>
              <a:rPr b="0" lang="es" sz="1050" spc="-1" strike="noStrike">
                <a:solidFill>
                  <a:schemeClr val="dk2"/>
                </a:solidFill>
                <a:latin typeface="Bierstadt"/>
              </a:rPr>
              <a:t>Quinto nivel</a:t>
            </a:r>
            <a:endParaRPr b="0" lang="en-US" sz="1050" spc="-1" strike="noStrike">
              <a:solidFill>
                <a:schemeClr val="dk2"/>
              </a:solidFill>
              <a:latin typeface="Bierstadt"/>
            </a:endParaRPr>
          </a:p>
        </p:txBody>
      </p:sp>
      <p:sp>
        <p:nvSpPr>
          <p:cNvPr id="185" name="PlaceHolder 4"/>
          <p:cNvSpPr>
            <a:spLocks noGrp="1"/>
          </p:cNvSpPr>
          <p:nvPr>
            <p:ph type="dt" idx="70"/>
          </p:nvPr>
        </p:nvSpPr>
        <p:spPr>
          <a:xfrm>
            <a:off x="8343000" y="6397560"/>
            <a:ext cx="10033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1"/>
                </a:solidFill>
                <a:latin typeface="Bierstadt"/>
              </a:defRPr>
            </a:lvl1pPr>
          </a:lstStyle>
          <a:p>
            <a:pPr indent="0" defTabSz="914400">
              <a:lnSpc>
                <a:spcPct val="100000"/>
              </a:lnSpc>
              <a:buNone/>
            </a:pPr>
            <a:r>
              <a:rPr b="0" lang="en-US" sz="900" spc="-1" strike="noStrike">
                <a:solidFill>
                  <a:schemeClr val="dk1"/>
                </a:solidFill>
                <a:latin typeface="Bierstadt"/>
              </a:rPr>
              <a:t>&lt;fecha/hora&gt;</a:t>
            </a:r>
            <a:endParaRPr b="0" lang="es-GT" sz="900" spc="-1" strike="noStrike">
              <a:solidFill>
                <a:srgbClr val="000000"/>
              </a:solidFill>
              <a:latin typeface="Times New Roman"/>
            </a:endParaRPr>
          </a:p>
        </p:txBody>
      </p:sp>
      <p:sp>
        <p:nvSpPr>
          <p:cNvPr id="186" name="PlaceHolder 5"/>
          <p:cNvSpPr>
            <a:spLocks noGrp="1"/>
          </p:cNvSpPr>
          <p:nvPr>
            <p:ph type="ftr" idx="71"/>
          </p:nvPr>
        </p:nvSpPr>
        <p:spPr>
          <a:xfrm>
            <a:off x="9346680" y="6397560"/>
            <a:ext cx="233496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87" name="PlaceHolder 6"/>
          <p:cNvSpPr>
            <a:spLocks noGrp="1"/>
          </p:cNvSpPr>
          <p:nvPr>
            <p:ph type="sldNum" idx="72"/>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95" r:id="rId3"/>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88"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89" name="Rectángulo 2">
            <a:extLst>
              <a:ext uri="{C183D7F6-B498-43B3-948B-1728B52AA6E4}">
                <adec:decorative xmlns:adec="http://schemas.microsoft.com/office/drawing/2017/decorative" val="1"/>
              </a:ext>
            </a:extLst>
          </p:cNvPr>
          <p:cNvSpPr/>
          <p:nvPr/>
        </p:nvSpPr>
        <p:spPr>
          <a:xfrm>
            <a:off x="0" y="0"/>
            <a:ext cx="12191760" cy="4634640"/>
          </a:xfrm>
          <a:prstGeom prst="rect">
            <a:avLst/>
          </a:prstGeom>
          <a:ln>
            <a:noFill/>
          </a:ln>
          <a:effectLst>
            <a:outerShdw algn="t" blurRad="254160" dir="5400000" dist="50760" rotWithShape="0" sx="97000" sy="97000">
              <a:srgbClr val="000000">
                <a:alpha val="2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90" name="PlaceHolder 1"/>
          <p:cNvSpPr>
            <a:spLocks noGrp="1"/>
          </p:cNvSpPr>
          <p:nvPr>
            <p:ph type="title"/>
          </p:nvPr>
        </p:nvSpPr>
        <p:spPr>
          <a:xfrm>
            <a:off x="457200" y="5012280"/>
            <a:ext cx="4028400" cy="1389960"/>
          </a:xfrm>
          <a:prstGeom prst="rect">
            <a:avLst/>
          </a:prstGeom>
          <a:noFill/>
          <a:ln w="0">
            <a:noFill/>
          </a:ln>
        </p:spPr>
        <p:txBody>
          <a:bodyPr lIns="91440" rIns="91440" tIns="45720" bIns="45720" anchor="t">
            <a:normAutofit fontScale="96865"/>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91" name="PlaceHolder 2"/>
          <p:cNvSpPr>
            <a:spLocks noGrp="1"/>
          </p:cNvSpPr>
          <p:nvPr>
            <p:ph type="body"/>
          </p:nvPr>
        </p:nvSpPr>
        <p:spPr>
          <a:xfrm>
            <a:off x="0" y="0"/>
            <a:ext cx="12191760" cy="4634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192" name="PlaceHolder 3"/>
          <p:cNvSpPr>
            <a:spLocks noGrp="1"/>
          </p:cNvSpPr>
          <p:nvPr>
            <p:ph type="body"/>
          </p:nvPr>
        </p:nvSpPr>
        <p:spPr>
          <a:xfrm>
            <a:off x="5349240" y="5012280"/>
            <a:ext cx="6400440" cy="138996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600" spc="-1" strike="noStrike">
                <a:solidFill>
                  <a:schemeClr val="dk2"/>
                </a:solidFill>
                <a:latin typeface="Bierstadt"/>
              </a:rPr>
              <a:t>Haga clic para modificar los estilos de texto del patrón</a:t>
            </a:r>
            <a:endParaRPr b="0" lang="en-US" sz="1600" spc="-1" strike="noStrike">
              <a:solidFill>
                <a:schemeClr val="dk2"/>
              </a:solidFill>
              <a:latin typeface="Bierstadt"/>
            </a:endParaRPr>
          </a:p>
          <a:p>
            <a:pPr marL="228600" indent="0" defTabSz="914400">
              <a:lnSpc>
                <a:spcPct val="120000"/>
              </a:lnSpc>
              <a:spcBef>
                <a:spcPts val="499"/>
              </a:spcBef>
              <a:buNone/>
              <a:tabLst>
                <a:tab algn="l" pos="0"/>
              </a:tabLst>
            </a:pPr>
            <a:r>
              <a:rPr b="0" lang="es" sz="1400" spc="-1" strike="noStrike">
                <a:solidFill>
                  <a:schemeClr val="dk2"/>
                </a:solidFill>
                <a:latin typeface="Bierstadt"/>
              </a:rPr>
              <a:t>Segundo nivel</a:t>
            </a:r>
            <a:endParaRPr b="0" lang="en-US" sz="1400" spc="-1" strike="noStrike">
              <a:solidFill>
                <a:schemeClr val="dk2"/>
              </a:solidFill>
              <a:latin typeface="Bierstadt"/>
            </a:endParaRPr>
          </a:p>
          <a:p>
            <a:pPr marL="457200" indent="0" defTabSz="914400">
              <a:lnSpc>
                <a:spcPct val="120000"/>
              </a:lnSpc>
              <a:spcBef>
                <a:spcPts val="499"/>
              </a:spcBef>
              <a:buNone/>
              <a:tabLst>
                <a:tab algn="l" pos="0"/>
              </a:tabLst>
            </a:pPr>
            <a:r>
              <a:rPr b="0" lang="es" sz="1200" spc="-1" strike="noStrike">
                <a:solidFill>
                  <a:schemeClr val="dk2"/>
                </a:solidFill>
                <a:latin typeface="Bierstadt"/>
              </a:rPr>
              <a:t>Tercer nivel</a:t>
            </a:r>
            <a:endParaRPr b="0" lang="en-US" sz="1200" spc="-1" strike="noStrike">
              <a:solidFill>
                <a:schemeClr val="dk2"/>
              </a:solidFill>
              <a:latin typeface="Bierstadt"/>
            </a:endParaRPr>
          </a:p>
          <a:p>
            <a:pPr marL="685800" indent="0" defTabSz="914400">
              <a:lnSpc>
                <a:spcPct val="120000"/>
              </a:lnSpc>
              <a:spcBef>
                <a:spcPts val="499"/>
              </a:spcBef>
              <a:buNone/>
              <a:tabLst>
                <a:tab algn="l" pos="0"/>
              </a:tabLst>
            </a:pPr>
            <a:r>
              <a:rPr b="0" lang="es" sz="1100" spc="-1" strike="noStrike">
                <a:solidFill>
                  <a:schemeClr val="dk2"/>
                </a:solidFill>
                <a:latin typeface="Bierstadt"/>
              </a:rPr>
              <a:t>Cuarto nivel</a:t>
            </a:r>
            <a:endParaRPr b="0" lang="en-US" sz="1100" spc="-1" strike="noStrike">
              <a:solidFill>
                <a:schemeClr val="dk2"/>
              </a:solidFill>
              <a:latin typeface="Bierstadt"/>
            </a:endParaRPr>
          </a:p>
          <a:p>
            <a:pPr marL="914400" indent="0" defTabSz="914400">
              <a:lnSpc>
                <a:spcPct val="120000"/>
              </a:lnSpc>
              <a:spcBef>
                <a:spcPts val="499"/>
              </a:spcBef>
              <a:buNone/>
              <a:tabLst>
                <a:tab algn="l" pos="0"/>
              </a:tabLst>
            </a:pPr>
            <a:r>
              <a:rPr b="0" lang="es" sz="1050" spc="-1" strike="noStrike">
                <a:solidFill>
                  <a:schemeClr val="dk2"/>
                </a:solidFill>
                <a:latin typeface="Bierstadt"/>
              </a:rPr>
              <a:t>Quinto nivel</a:t>
            </a:r>
            <a:endParaRPr b="0" lang="en-US" sz="1050" spc="-1" strike="noStrike">
              <a:solidFill>
                <a:schemeClr val="dk2"/>
              </a:solidFill>
              <a:latin typeface="Bierstadt"/>
            </a:endParaRPr>
          </a:p>
        </p:txBody>
      </p:sp>
      <p:sp>
        <p:nvSpPr>
          <p:cNvPr id="193" name="PlaceHolder 4"/>
          <p:cNvSpPr>
            <a:spLocks noGrp="1"/>
          </p:cNvSpPr>
          <p:nvPr>
            <p:ph type="dt" idx="73"/>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194" name="PlaceHolder 5"/>
          <p:cNvSpPr>
            <a:spLocks noGrp="1"/>
          </p:cNvSpPr>
          <p:nvPr>
            <p:ph type="ftr" idx="74"/>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195" name="PlaceHolder 6"/>
          <p:cNvSpPr>
            <a:spLocks noGrp="1"/>
          </p:cNvSpPr>
          <p:nvPr>
            <p:ph type="sldNum" idx="75"/>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97" r:id="rId3"/>
  </p:sldLayoutIdLst>
</p:sldMaster>
</file>

<file path=ppt/slideMasters/slideMaster2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9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197" name="Rectángulo 2">
            <a:extLst>
              <a:ext uri="{C183D7F6-B498-43B3-948B-1728B52AA6E4}">
                <adec:decorative xmlns:adec="http://schemas.microsoft.com/office/drawing/2017/decorative" val="1"/>
              </a:ext>
            </a:extLst>
          </p:cNvPr>
          <p:cNvSpPr/>
          <p:nvPr/>
        </p:nvSpPr>
        <p:spPr>
          <a:xfrm>
            <a:off x="0" y="0"/>
            <a:ext cx="12191760" cy="3777840"/>
          </a:xfrm>
          <a:prstGeom prst="rect">
            <a:avLst/>
          </a:prstGeom>
          <a:ln>
            <a:noFill/>
          </a:ln>
          <a:effectLst>
            <a:outerShdw algn="t" blurRad="228600" dir="5400000" dist="50760" rotWithShape="0" sx="97000" sy="97000">
              <a:srgbClr val="000000">
                <a:alpha val="2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198" name="PlaceHolder 1"/>
          <p:cNvSpPr>
            <a:spLocks noGrp="1"/>
          </p:cNvSpPr>
          <p:nvPr>
            <p:ph type="title"/>
          </p:nvPr>
        </p:nvSpPr>
        <p:spPr>
          <a:xfrm>
            <a:off x="457200" y="4162320"/>
            <a:ext cx="2953080" cy="206028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199" name="PlaceHolder 2"/>
          <p:cNvSpPr>
            <a:spLocks noGrp="1"/>
          </p:cNvSpPr>
          <p:nvPr>
            <p:ph type="body"/>
          </p:nvPr>
        </p:nvSpPr>
        <p:spPr>
          <a:xfrm>
            <a:off x="0" y="0"/>
            <a:ext cx="12191760" cy="37778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200" name="PlaceHolder 3"/>
          <p:cNvSpPr>
            <a:spLocks noGrp="1"/>
          </p:cNvSpPr>
          <p:nvPr>
            <p:ph type="body"/>
          </p:nvPr>
        </p:nvSpPr>
        <p:spPr>
          <a:xfrm>
            <a:off x="3977640" y="4162320"/>
            <a:ext cx="7772040" cy="2157480"/>
          </a:xfrm>
          <a:prstGeom prst="rect">
            <a:avLst/>
          </a:prstGeom>
          <a:noFill/>
          <a:ln w="0">
            <a:noFill/>
          </a:ln>
        </p:spPr>
        <p:txBody>
          <a:bodyPr lIns="91440" rIns="91440" tIns="45720" bIns="45720" anchor="t">
            <a:noAutofit/>
          </a:bodyPr>
          <a:p>
            <a:pPr marL="285840" indent="-28584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514440" indent="-28584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743040" indent="-28584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857160" indent="-17136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085760" indent="-17136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201" name="PlaceHolder 4"/>
          <p:cNvSpPr>
            <a:spLocks noGrp="1"/>
          </p:cNvSpPr>
          <p:nvPr>
            <p:ph type="dt" idx="76"/>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02" name="PlaceHolder 5"/>
          <p:cNvSpPr>
            <a:spLocks noGrp="1"/>
          </p:cNvSpPr>
          <p:nvPr>
            <p:ph type="ftr" idx="77"/>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03" name="PlaceHolder 6"/>
          <p:cNvSpPr>
            <a:spLocks noGrp="1"/>
          </p:cNvSpPr>
          <p:nvPr>
            <p:ph type="sldNum" idx="78"/>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99" r:id="rId3"/>
  </p:sldLayoutIdLst>
</p:sldMaster>
</file>

<file path=ppt/slideMasters/slideMaster2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4"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05" name="Rectángulo 14">
            <a:extLst>
              <a:ext uri="{C183D7F6-B498-43B3-948B-1728B52AA6E4}">
                <adec:decorative xmlns:adec="http://schemas.microsoft.com/office/drawing/2017/decorative" val="1"/>
              </a:ext>
            </a:extLst>
          </p:cNvPr>
          <p:cNvSpPr/>
          <p:nvPr/>
        </p:nvSpPr>
        <p:spPr>
          <a:xfrm>
            <a:off x="0" y="0"/>
            <a:ext cx="12191760" cy="1346760"/>
          </a:xfrm>
          <a:prstGeom prst="rect">
            <a:avLst/>
          </a:prstGeom>
          <a:ln>
            <a:noFill/>
          </a:ln>
          <a:effectLst>
            <a:outerShdw algn="t" blurRad="228600" dir="5400000" dist="25560" rotWithShape="0" sx="94000" sy="94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06" name="PlaceHolder 1"/>
          <p:cNvSpPr>
            <a:spLocks noGrp="1"/>
          </p:cNvSpPr>
          <p:nvPr>
            <p:ph type="title"/>
          </p:nvPr>
        </p:nvSpPr>
        <p:spPr>
          <a:xfrm>
            <a:off x="457200" y="457200"/>
            <a:ext cx="11127960" cy="52416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207" name="PlaceHolder 2"/>
          <p:cNvSpPr>
            <a:spLocks noGrp="1"/>
          </p:cNvSpPr>
          <p:nvPr>
            <p:ph type="body"/>
          </p:nvPr>
        </p:nvSpPr>
        <p:spPr>
          <a:xfrm>
            <a:off x="0" y="1347120"/>
            <a:ext cx="6831720" cy="551052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208" name="PlaceHolder 3"/>
          <p:cNvSpPr>
            <a:spLocks noGrp="1"/>
          </p:cNvSpPr>
          <p:nvPr>
            <p:ph type="body"/>
          </p:nvPr>
        </p:nvSpPr>
        <p:spPr>
          <a:xfrm>
            <a:off x="7362360" y="1804320"/>
            <a:ext cx="4251600" cy="44254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209" name="PlaceHolder 4"/>
          <p:cNvSpPr>
            <a:spLocks noGrp="1"/>
          </p:cNvSpPr>
          <p:nvPr>
            <p:ph type="dt" idx="79"/>
          </p:nvPr>
        </p:nvSpPr>
        <p:spPr>
          <a:xfrm>
            <a:off x="7362360" y="6397560"/>
            <a:ext cx="96120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10" name="PlaceHolder 5"/>
          <p:cNvSpPr>
            <a:spLocks noGrp="1"/>
          </p:cNvSpPr>
          <p:nvPr>
            <p:ph type="ftr" idx="80"/>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11" name="PlaceHolder 6"/>
          <p:cNvSpPr>
            <a:spLocks noGrp="1"/>
          </p:cNvSpPr>
          <p:nvPr>
            <p:ph type="sldNum" idx="81"/>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01" r:id="rId3"/>
  </p:sldLayoutIdLst>
</p:sldMaster>
</file>

<file path=ppt/slideMasters/slideMaster2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2"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13" name="Rectángulo 2">
            <a:extLst>
              <a:ext uri="{C183D7F6-B498-43B3-948B-1728B52AA6E4}">
                <adec:decorative xmlns:adec="http://schemas.microsoft.com/office/drawing/2017/decorative" val="1"/>
              </a:ext>
            </a:extLst>
          </p:cNvPr>
          <p:cNvSpPr/>
          <p:nvPr/>
        </p:nvSpPr>
        <p:spPr>
          <a:xfrm>
            <a:off x="0" y="0"/>
            <a:ext cx="5565240" cy="6857640"/>
          </a:xfrm>
          <a:prstGeom prst="rect">
            <a:avLst/>
          </a:prstGeom>
          <a:ln>
            <a:noFill/>
          </a:ln>
          <a:effectLst>
            <a:outerShdw algn="t" blurRad="254160" dir="5400000" dist="50760" rotWithShape="0" sx="96000" sy="96000">
              <a:srgbClr val="000000">
                <a:alpha val="2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14" name="PlaceHolder 1"/>
          <p:cNvSpPr>
            <a:spLocks noGrp="1"/>
          </p:cNvSpPr>
          <p:nvPr>
            <p:ph type="title"/>
          </p:nvPr>
        </p:nvSpPr>
        <p:spPr>
          <a:xfrm>
            <a:off x="457200" y="457200"/>
            <a:ext cx="4482360" cy="145368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215" name="PlaceHolder 2"/>
          <p:cNvSpPr>
            <a:spLocks noGrp="1"/>
          </p:cNvSpPr>
          <p:nvPr>
            <p:ph type="body"/>
          </p:nvPr>
        </p:nvSpPr>
        <p:spPr>
          <a:xfrm>
            <a:off x="559440" y="2175480"/>
            <a:ext cx="4379760" cy="412452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216" name="PlaceHolder 3"/>
          <p:cNvSpPr>
            <a:spLocks noGrp="1"/>
          </p:cNvSpPr>
          <p:nvPr>
            <p:ph type="dt" idx="82"/>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17" name="PlaceHolder 4"/>
          <p:cNvSpPr>
            <a:spLocks noGrp="1"/>
          </p:cNvSpPr>
          <p:nvPr>
            <p:ph type="body"/>
          </p:nvPr>
        </p:nvSpPr>
        <p:spPr>
          <a:xfrm>
            <a:off x="6095880" y="457200"/>
            <a:ext cx="5585400" cy="58748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218" name="PlaceHolder 5"/>
          <p:cNvSpPr>
            <a:spLocks noGrp="1"/>
          </p:cNvSpPr>
          <p:nvPr>
            <p:ph type="ftr" idx="83"/>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19" name="PlaceHolder 6"/>
          <p:cNvSpPr>
            <a:spLocks noGrp="1"/>
          </p:cNvSpPr>
          <p:nvPr>
            <p:ph type="sldNum" idx="84"/>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03" r:id="rId3"/>
  </p:sldLayoutIdLst>
</p:sldMaster>
</file>

<file path=ppt/slideMasters/slideMaster2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0"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21" name="Rectángulo 2">
            <a:extLst>
              <a:ext uri="{C183D7F6-B498-43B3-948B-1728B52AA6E4}">
                <adec:decorative xmlns:adec="http://schemas.microsoft.com/office/drawing/2017/decorative" val="1"/>
              </a:ext>
            </a:extLst>
          </p:cNvPr>
          <p:cNvSpPr/>
          <p:nvPr/>
        </p:nvSpPr>
        <p:spPr>
          <a:xfrm>
            <a:off x="0" y="0"/>
            <a:ext cx="5583960" cy="6857640"/>
          </a:xfrm>
          <a:prstGeom prst="rect">
            <a:avLst/>
          </a:prstGeom>
          <a:ln>
            <a:noFill/>
          </a:ln>
          <a:effectLst>
            <a:outerShdw algn="t" blurRad="254160" dir="5400000" dist="50760" rotWithShape="0" sx="96000" sy="96000">
              <a:srgbClr val="000000">
                <a:alpha val="2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22" name="PlaceHolder 1"/>
          <p:cNvSpPr>
            <a:spLocks noGrp="1"/>
          </p:cNvSpPr>
          <p:nvPr>
            <p:ph type="title"/>
          </p:nvPr>
        </p:nvSpPr>
        <p:spPr>
          <a:xfrm>
            <a:off x="457200" y="457200"/>
            <a:ext cx="4379760" cy="145368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223" name="PlaceHolder 2"/>
          <p:cNvSpPr>
            <a:spLocks noGrp="1"/>
          </p:cNvSpPr>
          <p:nvPr>
            <p:ph type="body"/>
          </p:nvPr>
        </p:nvSpPr>
        <p:spPr>
          <a:xfrm>
            <a:off x="0" y="2175480"/>
            <a:ext cx="5583960" cy="468216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224" name="PlaceHolder 3"/>
          <p:cNvSpPr>
            <a:spLocks noGrp="1"/>
          </p:cNvSpPr>
          <p:nvPr>
            <p:ph type="body"/>
          </p:nvPr>
        </p:nvSpPr>
        <p:spPr>
          <a:xfrm>
            <a:off x="6095880" y="457200"/>
            <a:ext cx="5585400" cy="58748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225" name="PlaceHolder 4"/>
          <p:cNvSpPr>
            <a:spLocks noGrp="1"/>
          </p:cNvSpPr>
          <p:nvPr>
            <p:ph type="dt" idx="85"/>
          </p:nvPr>
        </p:nvSpPr>
        <p:spPr>
          <a:xfrm>
            <a:off x="6095880" y="6397560"/>
            <a:ext cx="222768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26" name="PlaceHolder 5"/>
          <p:cNvSpPr>
            <a:spLocks noGrp="1"/>
          </p:cNvSpPr>
          <p:nvPr>
            <p:ph type="ftr" idx="86"/>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27" name="PlaceHolder 6"/>
          <p:cNvSpPr>
            <a:spLocks noGrp="1"/>
          </p:cNvSpPr>
          <p:nvPr>
            <p:ph type="sldNum" idx="87"/>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05" r:id="rId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17" name="PlaceHolder 1"/>
          <p:cNvSpPr>
            <a:spLocks noGrp="1"/>
          </p:cNvSpPr>
          <p:nvPr>
            <p:ph type="title"/>
          </p:nvPr>
        </p:nvSpPr>
        <p:spPr>
          <a:xfrm>
            <a:off x="137160" y="151560"/>
            <a:ext cx="11923920" cy="527760"/>
          </a:xfrm>
          <a:prstGeom prst="rect">
            <a:avLst/>
          </a:prstGeom>
          <a:noFill/>
          <a:ln w="0">
            <a:noFill/>
          </a:ln>
        </p:spPr>
        <p:txBody>
          <a:bodyPr lIns="91440" rIns="91440" tIns="45720" bIns="45720" anchor="ctr">
            <a:normAutofit/>
          </a:bodyPr>
          <a:p>
            <a:pPr indent="0" defTabSz="914400">
              <a:lnSpc>
                <a:spcPct val="90000"/>
              </a:lnSpc>
              <a:buNone/>
            </a:pPr>
            <a:r>
              <a:rPr b="0" lang="es" sz="2400" spc="-1" strike="noStrike">
                <a:solidFill>
                  <a:schemeClr val="dk2"/>
                </a:solidFill>
                <a:latin typeface="Bierstadt"/>
              </a:rPr>
              <a:t>Haga clic para modificar el estilo de título del patrón</a:t>
            </a:r>
            <a:endParaRPr b="0" lang="en-US" sz="2400" spc="-1" strike="noStrike">
              <a:solidFill>
                <a:schemeClr val="dk1"/>
              </a:solidFill>
              <a:latin typeface="Bierstadt"/>
            </a:endParaRPr>
          </a:p>
        </p:txBody>
      </p:sp>
      <p:sp>
        <p:nvSpPr>
          <p:cNvPr id="18" name="PlaceHolder 2"/>
          <p:cNvSpPr>
            <a:spLocks noGrp="1"/>
          </p:cNvSpPr>
          <p:nvPr>
            <p:ph type="body"/>
          </p:nvPr>
        </p:nvSpPr>
        <p:spPr>
          <a:xfrm>
            <a:off x="137160" y="776160"/>
            <a:ext cx="11923920" cy="56210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19" name="PlaceHolder 3"/>
          <p:cNvSpPr>
            <a:spLocks noGrp="1"/>
          </p:cNvSpPr>
          <p:nvPr>
            <p:ph type="dt" idx="7"/>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0" name="PlaceHolder 4"/>
          <p:cNvSpPr>
            <a:spLocks noGrp="1"/>
          </p:cNvSpPr>
          <p:nvPr>
            <p:ph type="ftr" idx="8"/>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1" name="PlaceHolder 5"/>
          <p:cNvSpPr>
            <a:spLocks noGrp="1"/>
          </p:cNvSpPr>
          <p:nvPr>
            <p:ph type="sldNum" idx="9"/>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3" r:id="rId2"/>
  </p:sldLayoutIdLst>
</p:sldMaster>
</file>

<file path=ppt/slideMasters/slideMaster3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8"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29" name="Rectángulo 11">
            <a:extLst>
              <a:ext uri="{C183D7F6-B498-43B3-948B-1728B52AA6E4}">
                <adec:decorative xmlns:adec="http://schemas.microsoft.com/office/drawing/2017/decorative" val="1"/>
              </a:ext>
            </a:extLst>
          </p:cNvPr>
          <p:cNvSpPr/>
          <p:nvPr/>
        </p:nvSpPr>
        <p:spPr>
          <a:xfrm>
            <a:off x="0" y="0"/>
            <a:ext cx="4612680" cy="6857640"/>
          </a:xfrm>
          <a:prstGeom prst="rect">
            <a:avLst/>
          </a:prstGeom>
          <a:ln>
            <a:noFill/>
          </a:ln>
          <a:effectLst>
            <a:outerShdw algn="t" blurRad="228600" dir="5400000" dist="25560" rotWithShape="0" sx="94000" sy="94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30" name="PlaceHolder 1"/>
          <p:cNvSpPr>
            <a:spLocks noGrp="1"/>
          </p:cNvSpPr>
          <p:nvPr>
            <p:ph type="title"/>
          </p:nvPr>
        </p:nvSpPr>
        <p:spPr>
          <a:xfrm>
            <a:off x="457200" y="457200"/>
            <a:ext cx="3814560" cy="1453680"/>
          </a:xfrm>
          <a:prstGeom prst="rect">
            <a:avLst/>
          </a:prstGeom>
          <a:noFill/>
          <a:ln w="0">
            <a:noFill/>
          </a:ln>
        </p:spPr>
        <p:txBody>
          <a:bodyPr lIns="91440" rIns="91440" tIns="45720" bIns="45720" anchor="t">
            <a:normAutofit fontScale="96865"/>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231" name="PlaceHolder 2"/>
          <p:cNvSpPr>
            <a:spLocks noGrp="1"/>
          </p:cNvSpPr>
          <p:nvPr>
            <p:ph type="body"/>
          </p:nvPr>
        </p:nvSpPr>
        <p:spPr>
          <a:xfrm>
            <a:off x="559440" y="2295000"/>
            <a:ext cx="3514680" cy="400500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232" name="PlaceHolder 3"/>
          <p:cNvSpPr>
            <a:spLocks noGrp="1"/>
          </p:cNvSpPr>
          <p:nvPr>
            <p:ph type="dt" idx="88"/>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33" name="PlaceHolder 4"/>
          <p:cNvSpPr>
            <a:spLocks noGrp="1"/>
          </p:cNvSpPr>
          <p:nvPr>
            <p:ph type="body"/>
          </p:nvPr>
        </p:nvSpPr>
        <p:spPr>
          <a:xfrm>
            <a:off x="5143680" y="457200"/>
            <a:ext cx="6433920" cy="58510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234" name="PlaceHolder 5"/>
          <p:cNvSpPr>
            <a:spLocks noGrp="1"/>
          </p:cNvSpPr>
          <p:nvPr>
            <p:ph type="ftr" idx="89"/>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35" name="PlaceHolder 6"/>
          <p:cNvSpPr>
            <a:spLocks noGrp="1"/>
          </p:cNvSpPr>
          <p:nvPr>
            <p:ph type="sldNum" idx="90"/>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07" r:id="rId3"/>
  </p:sldLayoutIdLst>
</p:sldMaster>
</file>

<file path=ppt/slideMasters/slideMaster3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3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237" name="Rectángulo 6">
            <a:extLst>
              <a:ext uri="{C183D7F6-B498-43B3-948B-1728B52AA6E4}">
                <adec:decorative xmlns:adec="http://schemas.microsoft.com/office/drawing/2017/decorative" val="1"/>
              </a:ext>
            </a:extLst>
          </p:cNvPr>
          <p:cNvSpPr/>
          <p:nvPr/>
        </p:nvSpPr>
        <p:spPr>
          <a:xfrm>
            <a:off x="0" y="0"/>
            <a:ext cx="8067960" cy="6857640"/>
          </a:xfrm>
          <a:prstGeom prst="rect">
            <a:avLst/>
          </a:prstGeom>
          <a:solidFill>
            <a:schemeClr val="bg1"/>
          </a:solidFill>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accent2">
                  <a:lumMod val="75000"/>
                </a:schemeClr>
              </a:solidFill>
              <a:latin typeface="Bierstadt"/>
            </a:endParaRPr>
          </a:p>
        </p:txBody>
      </p:sp>
      <p:sp>
        <p:nvSpPr>
          <p:cNvPr id="238" name="PlaceHolder 1"/>
          <p:cNvSpPr>
            <a:spLocks noGrp="1"/>
          </p:cNvSpPr>
          <p:nvPr>
            <p:ph type="title"/>
          </p:nvPr>
        </p:nvSpPr>
        <p:spPr>
          <a:xfrm>
            <a:off x="457200" y="1075320"/>
            <a:ext cx="7063920" cy="4707360"/>
          </a:xfrm>
          <a:prstGeom prst="rect">
            <a:avLst/>
          </a:prstGeom>
          <a:noFill/>
          <a:ln w="0">
            <a:noFill/>
          </a:ln>
        </p:spPr>
        <p:txBody>
          <a:bodyPr lIns="91440" rIns="91440" tIns="45720" bIns="45720" anchor="ctr">
            <a:normAutofit/>
          </a:bodyPr>
          <a:p>
            <a:pPr indent="0" algn="ctr" defTabSz="914400">
              <a:lnSpc>
                <a:spcPct val="90000"/>
              </a:lnSpc>
              <a:buNone/>
            </a:pPr>
            <a:r>
              <a:rPr b="0" lang="es" sz="22500" spc="-1" strike="noStrike">
                <a:solidFill>
                  <a:schemeClr val="accent1"/>
                </a:solidFill>
                <a:latin typeface="Bierstadt"/>
              </a:rPr>
              <a:t>##%</a:t>
            </a:r>
            <a:endParaRPr b="0" lang="en-US" sz="22500" spc="-1" strike="noStrike">
              <a:solidFill>
                <a:schemeClr val="dk1"/>
              </a:solidFill>
              <a:latin typeface="Bierstadt"/>
            </a:endParaRPr>
          </a:p>
        </p:txBody>
      </p:sp>
      <p:sp>
        <p:nvSpPr>
          <p:cNvPr id="239" name="PlaceHolder 2"/>
          <p:cNvSpPr>
            <a:spLocks noGrp="1"/>
          </p:cNvSpPr>
          <p:nvPr>
            <p:ph type="dt" idx="91"/>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40" name="PlaceHolder 3"/>
          <p:cNvSpPr>
            <a:spLocks noGrp="1"/>
          </p:cNvSpPr>
          <p:nvPr>
            <p:ph type="ftr" idx="92"/>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41" name="PlaceHolder 4"/>
          <p:cNvSpPr>
            <a:spLocks noGrp="1"/>
          </p:cNvSpPr>
          <p:nvPr>
            <p:ph type="sldNum" idx="93"/>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09" r:id="rId2"/>
  </p:sldLayoutIdLst>
</p:sldMaster>
</file>

<file path=ppt/slideMasters/slideMaster3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4"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45" name="Rectángulo 10">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46" name="Rectángulo 6"/>
          <p:cNvSpPr/>
          <p:nvPr/>
        </p:nvSpPr>
        <p:spPr>
          <a:xfrm>
            <a:off x="0" y="0"/>
            <a:ext cx="12191760" cy="685764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47" name="PlaceHolder 1"/>
          <p:cNvSpPr>
            <a:spLocks noGrp="1"/>
          </p:cNvSpPr>
          <p:nvPr>
            <p:ph type="title"/>
          </p:nvPr>
        </p:nvSpPr>
        <p:spPr>
          <a:xfrm>
            <a:off x="822960" y="678600"/>
            <a:ext cx="10542600" cy="3677040"/>
          </a:xfrm>
          <a:prstGeom prst="rect">
            <a:avLst/>
          </a:prstGeom>
          <a:noFill/>
          <a:ln w="0">
            <a:noFill/>
          </a:ln>
        </p:spPr>
        <p:txBody>
          <a:bodyPr lIns="91440" rIns="91440" tIns="45720" bIns="45720" anchor="b">
            <a:normAutofit/>
          </a:bodyPr>
          <a:p>
            <a:pPr indent="0" algn="ctr" defTabSz="914400">
              <a:lnSpc>
                <a:spcPct val="90000"/>
              </a:lnSpc>
              <a:buNone/>
            </a:pPr>
            <a:r>
              <a:rPr b="0" lang="es" sz="23200" spc="-1" strike="noStrike">
                <a:solidFill>
                  <a:schemeClr val="accent1"/>
                </a:solidFill>
                <a:latin typeface="Bierstadt"/>
              </a:rPr>
              <a:t>##%</a:t>
            </a:r>
            <a:endParaRPr b="0" lang="en-US" sz="23200" spc="-1" strike="noStrike">
              <a:solidFill>
                <a:schemeClr val="dk1"/>
              </a:solidFill>
              <a:latin typeface="Bierstadt"/>
            </a:endParaRPr>
          </a:p>
        </p:txBody>
      </p:sp>
      <p:sp>
        <p:nvSpPr>
          <p:cNvPr id="248" name="PlaceHolder 2"/>
          <p:cNvSpPr>
            <a:spLocks noGrp="1"/>
          </p:cNvSpPr>
          <p:nvPr>
            <p:ph type="dt" idx="94"/>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1"/>
                </a:solidFill>
                <a:latin typeface="Bierstadt"/>
              </a:defRPr>
            </a:lvl1pPr>
          </a:lstStyle>
          <a:p>
            <a:pPr indent="0" defTabSz="914400">
              <a:lnSpc>
                <a:spcPct val="100000"/>
              </a:lnSpc>
              <a:buNone/>
            </a:pPr>
            <a:r>
              <a:rPr b="0" lang="en-US" sz="900" spc="-1" strike="noStrike">
                <a:solidFill>
                  <a:schemeClr val="dk1"/>
                </a:solidFill>
                <a:latin typeface="Bierstadt"/>
              </a:rPr>
              <a:t>&lt;fecha/hora&gt;</a:t>
            </a:r>
            <a:endParaRPr b="0" lang="es-GT" sz="900" spc="-1" strike="noStrike">
              <a:solidFill>
                <a:srgbClr val="000000"/>
              </a:solidFill>
              <a:latin typeface="Times New Roman"/>
            </a:endParaRPr>
          </a:p>
        </p:txBody>
      </p:sp>
      <p:sp>
        <p:nvSpPr>
          <p:cNvPr id="249" name="PlaceHolder 3"/>
          <p:cNvSpPr>
            <a:spLocks noGrp="1"/>
          </p:cNvSpPr>
          <p:nvPr>
            <p:ph type="ftr" idx="95"/>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1"/>
                </a:solidFill>
                <a:latin typeface="Bierstadt"/>
              </a:defRPr>
            </a:lvl1pPr>
          </a:lstStyle>
          <a:p>
            <a:pPr indent="0" algn="r" defTabSz="914400">
              <a:lnSpc>
                <a:spcPct val="100000"/>
              </a:lnSpc>
              <a:buNone/>
            </a:pPr>
            <a:r>
              <a:rPr b="0" lang="es" sz="900" spc="-1" strike="noStrike">
                <a:solidFill>
                  <a:schemeClr val="dk1"/>
                </a:solidFill>
                <a:latin typeface="Bierstadt"/>
              </a:rPr>
              <a:t>&lt;pie de página&gt;</a:t>
            </a:r>
            <a:endParaRPr b="0" lang="es-GT" sz="900" spc="-1" strike="noStrike">
              <a:solidFill>
                <a:srgbClr val="000000"/>
              </a:solidFill>
              <a:latin typeface="Times New Roman"/>
            </a:endParaRPr>
          </a:p>
        </p:txBody>
      </p:sp>
      <p:sp>
        <p:nvSpPr>
          <p:cNvPr id="250" name="PlaceHolder 4"/>
          <p:cNvSpPr>
            <a:spLocks noGrp="1"/>
          </p:cNvSpPr>
          <p:nvPr>
            <p:ph type="sldNum" idx="96"/>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11" r:id="rId2"/>
  </p:sldLayoutIdLst>
</p:sldMaster>
</file>

<file path=ppt/slideMasters/slideMaster3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d1d1d"/>
        </a:solidFill>
      </p:bgPr>
    </p:bg>
    <p:spTree>
      <p:nvGrpSpPr>
        <p:cNvPr id="1" name=""/>
        <p:cNvGrpSpPr/>
        <p:nvPr/>
      </p:nvGrpSpPr>
      <p:grpSpPr>
        <a:xfrm>
          <a:off x="0" y="0"/>
          <a:ext cx="0" cy="0"/>
          <a:chOff x="0" y="0"/>
          <a:chExt cx="0" cy="0"/>
        </a:xfrm>
      </p:grpSpPr>
      <p:sp>
        <p:nvSpPr>
          <p:cNvPr id="253"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254" name="Rectángulo 6"/>
          <p:cNvSpPr/>
          <p:nvPr/>
        </p:nvSpPr>
        <p:spPr>
          <a:xfrm>
            <a:off x="0" y="0"/>
            <a:ext cx="12191760" cy="685764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55" name="Rectángulo 7">
            <a:extLst>
              <a:ext uri="{C183D7F6-B498-43B3-948B-1728B52AA6E4}">
                <adec:decorative xmlns:adec="http://schemas.microsoft.com/office/drawing/2017/decorative" val="1"/>
              </a:ext>
            </a:extLst>
          </p:cNvPr>
          <p:cNvSpPr/>
          <p:nvPr/>
        </p:nvSpPr>
        <p:spPr>
          <a:xfrm>
            <a:off x="0" y="0"/>
            <a:ext cx="12191760" cy="4939200"/>
          </a:xfrm>
          <a:prstGeom prst="rect">
            <a:avLst/>
          </a:prstGeom>
          <a:solidFill>
            <a:schemeClr val="tx1"/>
          </a:solidFill>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56" name="PlaceHolder 1"/>
          <p:cNvSpPr>
            <a:spLocks noGrp="1"/>
          </p:cNvSpPr>
          <p:nvPr>
            <p:ph type="title"/>
          </p:nvPr>
        </p:nvSpPr>
        <p:spPr>
          <a:xfrm>
            <a:off x="822960" y="678600"/>
            <a:ext cx="10542600" cy="3677040"/>
          </a:xfrm>
          <a:prstGeom prst="rect">
            <a:avLst/>
          </a:prstGeom>
          <a:noFill/>
          <a:ln w="0">
            <a:noFill/>
          </a:ln>
        </p:spPr>
        <p:txBody>
          <a:bodyPr lIns="91440" rIns="91440" tIns="45720" bIns="45720" anchor="b">
            <a:normAutofit/>
          </a:bodyPr>
          <a:p>
            <a:pPr indent="0" algn="ctr" defTabSz="914400">
              <a:lnSpc>
                <a:spcPct val="90000"/>
              </a:lnSpc>
              <a:buNone/>
            </a:pPr>
            <a:r>
              <a:rPr b="0" lang="es" sz="23200" spc="-1" strike="noStrike">
                <a:solidFill>
                  <a:schemeClr val="lt2"/>
                </a:solidFill>
                <a:latin typeface="Bierstadt"/>
              </a:rPr>
              <a:t>##%</a:t>
            </a:r>
            <a:endParaRPr b="0" lang="en-US" sz="23200" spc="-1" strike="noStrike">
              <a:solidFill>
                <a:schemeClr val="dk1"/>
              </a:solidFill>
              <a:latin typeface="Bierstadt"/>
            </a:endParaRPr>
          </a:p>
        </p:txBody>
      </p:sp>
      <p:sp>
        <p:nvSpPr>
          <p:cNvPr id="257" name="PlaceHolder 2"/>
          <p:cNvSpPr>
            <a:spLocks noGrp="1"/>
          </p:cNvSpPr>
          <p:nvPr>
            <p:ph type="dt" idx="97"/>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1"/>
                </a:solidFill>
                <a:latin typeface="Bierstadt"/>
              </a:defRPr>
            </a:lvl1pPr>
          </a:lstStyle>
          <a:p>
            <a:pPr indent="0" defTabSz="914400">
              <a:lnSpc>
                <a:spcPct val="100000"/>
              </a:lnSpc>
              <a:buNone/>
            </a:pPr>
            <a:r>
              <a:rPr b="0" lang="en-US" sz="900" spc="-1" strike="noStrike">
                <a:solidFill>
                  <a:schemeClr val="dk1"/>
                </a:solidFill>
                <a:latin typeface="Bierstadt"/>
              </a:rPr>
              <a:t>&lt;fecha/hora&gt;</a:t>
            </a:r>
            <a:endParaRPr b="0" lang="es-GT" sz="900" spc="-1" strike="noStrike">
              <a:solidFill>
                <a:srgbClr val="ffffff"/>
              </a:solidFill>
              <a:latin typeface="Times New Roman"/>
            </a:endParaRPr>
          </a:p>
        </p:txBody>
      </p:sp>
      <p:sp>
        <p:nvSpPr>
          <p:cNvPr id="258" name="PlaceHolder 3"/>
          <p:cNvSpPr>
            <a:spLocks noGrp="1"/>
          </p:cNvSpPr>
          <p:nvPr>
            <p:ph type="ftr" idx="98"/>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1"/>
                </a:solidFill>
                <a:latin typeface="Bierstadt"/>
              </a:defRPr>
            </a:lvl1pPr>
          </a:lstStyle>
          <a:p>
            <a:pPr indent="0" algn="r" defTabSz="914400">
              <a:lnSpc>
                <a:spcPct val="100000"/>
              </a:lnSpc>
              <a:buNone/>
            </a:pPr>
            <a:r>
              <a:rPr b="0" lang="es" sz="900" spc="-1" strike="noStrike">
                <a:solidFill>
                  <a:schemeClr val="dk1"/>
                </a:solidFill>
                <a:latin typeface="Bierstadt"/>
              </a:rPr>
              <a:t>&lt;pie de página&gt;</a:t>
            </a:r>
            <a:endParaRPr b="0" lang="es-GT" sz="900" spc="-1" strike="noStrike">
              <a:solidFill>
                <a:srgbClr val="ffffff"/>
              </a:solidFill>
              <a:latin typeface="Times New Roman"/>
            </a:endParaRPr>
          </a:p>
        </p:txBody>
      </p:sp>
      <p:sp>
        <p:nvSpPr>
          <p:cNvPr id="259" name="PlaceHolder 4"/>
          <p:cNvSpPr>
            <a:spLocks noGrp="1"/>
          </p:cNvSpPr>
          <p:nvPr>
            <p:ph type="sldNum" idx="99"/>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713" r:id="rId2"/>
  </p:sldLayoutIdLst>
</p:sldMaster>
</file>

<file path=ppt/slideMasters/slideMaster3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2"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63" name="Rectángulo 3">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291960" dir="5400000" dist="63360" rotWithShape="0" sx="96000" sy="96000">
              <a:srgbClr val="000000">
                <a:alpha val="48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64" name="PlaceHolder 1"/>
          <p:cNvSpPr>
            <a:spLocks noGrp="1"/>
          </p:cNvSpPr>
          <p:nvPr>
            <p:ph type="title"/>
          </p:nvPr>
        </p:nvSpPr>
        <p:spPr>
          <a:xfrm>
            <a:off x="457200" y="5121000"/>
            <a:ext cx="11277360" cy="785880"/>
          </a:xfrm>
          <a:prstGeom prst="rect">
            <a:avLst/>
          </a:prstGeom>
          <a:noFill/>
          <a:ln w="0">
            <a:noFill/>
          </a:ln>
        </p:spPr>
        <p:txBody>
          <a:bodyPr lIns="91440" rIns="91440" tIns="45720" bIns="45720" anchor="b">
            <a:normAutofit fontScale="96666"/>
          </a:bodyPr>
          <a:p>
            <a:pPr indent="0" defTabSz="914400">
              <a:lnSpc>
                <a:spcPct val="90000"/>
              </a:lnSpc>
              <a:buNone/>
            </a:pPr>
            <a:r>
              <a:rPr b="0" lang="es" sz="3600" spc="-1" strike="noStrike">
                <a:solidFill>
                  <a:schemeClr val="dk2"/>
                </a:solidFill>
                <a:latin typeface="Bierstadt"/>
              </a:rPr>
              <a:t>Haga clic para modificar el estilo de título del patrón</a:t>
            </a:r>
            <a:endParaRPr b="0" lang="en-US" sz="3600" spc="-1" strike="noStrike">
              <a:solidFill>
                <a:schemeClr val="dk1"/>
              </a:solidFill>
              <a:latin typeface="Bierstadt"/>
            </a:endParaRPr>
          </a:p>
        </p:txBody>
      </p:sp>
      <p:sp>
        <p:nvSpPr>
          <p:cNvPr id="265" name="PlaceHolder 2"/>
          <p:cNvSpPr>
            <a:spLocks noGrp="1"/>
          </p:cNvSpPr>
          <p:nvPr>
            <p:ph type="body"/>
          </p:nvPr>
        </p:nvSpPr>
        <p:spPr>
          <a:xfrm>
            <a:off x="0" y="0"/>
            <a:ext cx="12191760" cy="494388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266" name="PlaceHolder 3"/>
          <p:cNvSpPr>
            <a:spLocks noGrp="1"/>
          </p:cNvSpPr>
          <p:nvPr>
            <p:ph type="dt" idx="100"/>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67" name="PlaceHolder 4"/>
          <p:cNvSpPr>
            <a:spLocks noGrp="1"/>
          </p:cNvSpPr>
          <p:nvPr>
            <p:ph type="ftr" idx="101"/>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68" name="PlaceHolder 5"/>
          <p:cNvSpPr>
            <a:spLocks noGrp="1"/>
          </p:cNvSpPr>
          <p:nvPr>
            <p:ph type="sldNum" idx="102"/>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15" r:id="rId3"/>
  </p:sldLayoutIdLst>
</p:sldMaster>
</file>

<file path=ppt/slideMasters/slideMaster3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9" name="tono" hidden="1">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270" name="Rectángulo 8"/>
          <p:cNvSpPr/>
          <p:nvPr/>
        </p:nvSpPr>
        <p:spPr>
          <a:xfrm>
            <a:off x="0" y="0"/>
            <a:ext cx="12191760" cy="685764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71" name="PlaceHolder 1"/>
          <p:cNvSpPr>
            <a:spLocks noGrp="1"/>
          </p:cNvSpPr>
          <p:nvPr>
            <p:ph type="title"/>
          </p:nvPr>
        </p:nvSpPr>
        <p:spPr>
          <a:xfrm>
            <a:off x="612720" y="-1134000"/>
            <a:ext cx="10652400" cy="1133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272" name="PlaceHolder 2"/>
          <p:cNvSpPr>
            <a:spLocks noGrp="1"/>
          </p:cNvSpPr>
          <p:nvPr>
            <p:ph type="body"/>
          </p:nvPr>
        </p:nvSpPr>
        <p:spPr>
          <a:xfrm>
            <a:off x="457200" y="1929240"/>
            <a:ext cx="8421120" cy="4141800"/>
          </a:xfrm>
          <a:prstGeom prst="rect">
            <a:avLst/>
          </a:prstGeom>
          <a:noFill/>
          <a:ln w="0">
            <a:noFill/>
          </a:ln>
        </p:spPr>
        <p:txBody>
          <a:bodyPr lIns="91440" rIns="91440" tIns="45720" bIns="45720" anchor="b">
            <a:noAutofit/>
          </a:bodyPr>
          <a:p>
            <a:pPr indent="0" defTabSz="914400">
              <a:lnSpc>
                <a:spcPct val="100000"/>
              </a:lnSpc>
              <a:spcBef>
                <a:spcPts val="1001"/>
              </a:spcBef>
              <a:buNone/>
              <a:tabLst>
                <a:tab algn="l" pos="0"/>
              </a:tabLst>
            </a:pPr>
            <a:r>
              <a:rPr b="1" lang="es" sz="5000" spc="-1" strike="noStrike">
                <a:solidFill>
                  <a:schemeClr val="lt1"/>
                </a:solidFill>
                <a:latin typeface="Bierstadt"/>
              </a:rPr>
              <a:t>Haga clic para editar la afirmación</a:t>
            </a:r>
            <a:endParaRPr b="0" lang="en-US" sz="5000" spc="-1" strike="noStrike">
              <a:solidFill>
                <a:schemeClr val="dk2"/>
              </a:solidFill>
              <a:latin typeface="Bierstadt"/>
            </a:endParaRPr>
          </a:p>
          <a:p>
            <a:pPr marL="228600" indent="0" defTabSz="914400">
              <a:lnSpc>
                <a:spcPct val="100000"/>
              </a:lnSpc>
              <a:spcBef>
                <a:spcPts val="499"/>
              </a:spcBef>
              <a:buNone/>
              <a:tabLst>
                <a:tab algn="l" pos="0"/>
              </a:tabLst>
            </a:pPr>
            <a:r>
              <a:rPr b="1" lang="es" sz="4400" spc="-1" strike="noStrike">
                <a:solidFill>
                  <a:schemeClr val="lt1"/>
                </a:solidFill>
                <a:latin typeface="Bierstadt"/>
              </a:rPr>
              <a:t>Segundo nivel</a:t>
            </a:r>
            <a:endParaRPr b="0" lang="en-US" sz="4400" spc="-1" strike="noStrike">
              <a:solidFill>
                <a:schemeClr val="dk2"/>
              </a:solidFill>
              <a:latin typeface="Bierstadt"/>
            </a:endParaRPr>
          </a:p>
          <a:p>
            <a:pPr marL="457200" indent="0" defTabSz="914400">
              <a:lnSpc>
                <a:spcPct val="100000"/>
              </a:lnSpc>
              <a:spcBef>
                <a:spcPts val="499"/>
              </a:spcBef>
              <a:buNone/>
              <a:tabLst>
                <a:tab algn="l" pos="0"/>
              </a:tabLst>
            </a:pPr>
            <a:r>
              <a:rPr b="1" lang="es" sz="4000" spc="-1" strike="noStrike">
                <a:solidFill>
                  <a:schemeClr val="lt1"/>
                </a:solidFill>
                <a:latin typeface="Bierstadt"/>
              </a:rPr>
              <a:t>Tercer nivel</a:t>
            </a:r>
            <a:endParaRPr b="0" lang="en-US" sz="4000" spc="-1" strike="noStrike">
              <a:solidFill>
                <a:schemeClr val="dk2"/>
              </a:solidFill>
              <a:latin typeface="Bierstadt"/>
            </a:endParaRPr>
          </a:p>
          <a:p>
            <a:pPr marL="685800" indent="0" defTabSz="914400">
              <a:lnSpc>
                <a:spcPct val="100000"/>
              </a:lnSpc>
              <a:spcBef>
                <a:spcPts val="499"/>
              </a:spcBef>
              <a:buNone/>
              <a:tabLst>
                <a:tab algn="l" pos="0"/>
              </a:tabLst>
            </a:pPr>
            <a:r>
              <a:rPr b="1" lang="es" sz="3600" spc="-1" strike="noStrike">
                <a:solidFill>
                  <a:schemeClr val="lt1"/>
                </a:solidFill>
                <a:latin typeface="Bierstadt"/>
              </a:rPr>
              <a:t>Cuarto nivel</a:t>
            </a:r>
            <a:endParaRPr b="0" lang="en-US" sz="3600" spc="-1" strike="noStrike">
              <a:solidFill>
                <a:schemeClr val="dk2"/>
              </a:solidFill>
              <a:latin typeface="Bierstadt"/>
            </a:endParaRPr>
          </a:p>
          <a:p>
            <a:pPr marL="914400" indent="0" defTabSz="914400">
              <a:lnSpc>
                <a:spcPct val="100000"/>
              </a:lnSpc>
              <a:spcBef>
                <a:spcPts val="499"/>
              </a:spcBef>
              <a:buNone/>
              <a:tabLst>
                <a:tab algn="l" pos="0"/>
              </a:tabLst>
            </a:pPr>
            <a:r>
              <a:rPr b="1" lang="es" sz="3200" spc="-1" strike="noStrike">
                <a:solidFill>
                  <a:schemeClr val="lt1"/>
                </a:solidFill>
                <a:latin typeface="Bierstadt"/>
              </a:rPr>
              <a:t>Quinto nivel</a:t>
            </a:r>
            <a:endParaRPr b="0" lang="en-US" sz="3200" spc="-1" strike="noStrike">
              <a:solidFill>
                <a:schemeClr val="dk2"/>
              </a:solidFill>
              <a:latin typeface="Bierstadt"/>
            </a:endParaRPr>
          </a:p>
        </p:txBody>
      </p:sp>
      <p:sp>
        <p:nvSpPr>
          <p:cNvPr id="273" name="PlaceHolder 3"/>
          <p:cNvSpPr>
            <a:spLocks noGrp="1"/>
          </p:cNvSpPr>
          <p:nvPr>
            <p:ph type="dt" idx="103"/>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lt1"/>
                </a:solidFill>
                <a:latin typeface="Bierstadt"/>
              </a:defRPr>
            </a:lvl1pPr>
          </a:lstStyle>
          <a:p>
            <a:pPr indent="0" defTabSz="914400">
              <a:lnSpc>
                <a:spcPct val="100000"/>
              </a:lnSpc>
              <a:buNone/>
            </a:pPr>
            <a:r>
              <a:rPr b="0" lang="en-US" sz="900" spc="-1" strike="noStrike">
                <a:solidFill>
                  <a:schemeClr val="lt1"/>
                </a:solidFill>
                <a:latin typeface="Bierstadt"/>
              </a:rPr>
              <a:t>&lt;fecha/hora&gt;</a:t>
            </a:r>
            <a:endParaRPr b="0" lang="es-GT" sz="900" spc="-1" strike="noStrike">
              <a:solidFill>
                <a:srgbClr val="000000"/>
              </a:solidFill>
              <a:latin typeface="Times New Roman"/>
            </a:endParaRPr>
          </a:p>
        </p:txBody>
      </p:sp>
      <p:sp>
        <p:nvSpPr>
          <p:cNvPr id="274" name="PlaceHolder 4"/>
          <p:cNvSpPr>
            <a:spLocks noGrp="1"/>
          </p:cNvSpPr>
          <p:nvPr>
            <p:ph type="ftr" idx="104"/>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lt1"/>
                </a:solidFill>
                <a:latin typeface="Bierstadt"/>
              </a:defRPr>
            </a:lvl1pPr>
          </a:lstStyle>
          <a:p>
            <a:pPr indent="0" algn="r" defTabSz="914400">
              <a:lnSpc>
                <a:spcPct val="100000"/>
              </a:lnSpc>
              <a:buNone/>
            </a:pPr>
            <a:r>
              <a:rPr b="0" lang="es" sz="900" spc="-1" strike="noStrike">
                <a:solidFill>
                  <a:schemeClr val="lt1"/>
                </a:solidFill>
                <a:latin typeface="Bierstadt"/>
              </a:rPr>
              <a:t>&lt;pie de página&gt;</a:t>
            </a:r>
            <a:endParaRPr b="0" lang="es-GT" sz="900" spc="-1" strike="noStrike">
              <a:solidFill>
                <a:srgbClr val="000000"/>
              </a:solidFill>
              <a:latin typeface="Times New Roman"/>
            </a:endParaRPr>
          </a:p>
        </p:txBody>
      </p:sp>
      <p:sp>
        <p:nvSpPr>
          <p:cNvPr id="275" name="PlaceHolder 5"/>
          <p:cNvSpPr>
            <a:spLocks noGrp="1"/>
          </p:cNvSpPr>
          <p:nvPr>
            <p:ph type="sldNum" idx="105"/>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17" r:id="rId2"/>
  </p:sldLayoutIdLst>
</p:sldMaster>
</file>

<file path=ppt/slideMasters/slideMaster3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77" name="Rectángulo 6">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78" name="PlaceHolder 1"/>
          <p:cNvSpPr>
            <a:spLocks noGrp="1"/>
          </p:cNvSpPr>
          <p:nvPr>
            <p:ph type="title"/>
          </p:nvPr>
        </p:nvSpPr>
        <p:spPr>
          <a:xfrm>
            <a:off x="1334160" y="706320"/>
            <a:ext cx="9472680" cy="3526560"/>
          </a:xfrm>
          <a:prstGeom prst="rect">
            <a:avLst/>
          </a:prstGeom>
          <a:noFill/>
          <a:ln w="0">
            <a:noFill/>
          </a:ln>
        </p:spPr>
        <p:txBody>
          <a:bodyPr lIns="91440" rIns="91440" tIns="45720" bIns="45720" anchor="ctr">
            <a:normAutofit/>
          </a:bodyPr>
          <a:p>
            <a:pPr marL="173880" indent="-173880" defTabSz="914400">
              <a:lnSpc>
                <a:spcPct val="100000"/>
              </a:lnSpc>
              <a:buNone/>
              <a:tabLst>
                <a:tab algn="l" pos="0"/>
              </a:tabLst>
            </a:pPr>
            <a:r>
              <a:rPr b="0" lang="es" sz="5400" spc="-1" strike="noStrike">
                <a:solidFill>
                  <a:schemeClr val="accent1"/>
                </a:solidFill>
                <a:latin typeface="Bierstadt"/>
              </a:rPr>
              <a:t>Haga clic para editar la cita</a:t>
            </a:r>
            <a:endParaRPr b="0" lang="en-US" sz="5400" spc="-1" strike="noStrike">
              <a:solidFill>
                <a:schemeClr val="dk1"/>
              </a:solidFill>
              <a:latin typeface="Bierstadt"/>
            </a:endParaRPr>
          </a:p>
        </p:txBody>
      </p:sp>
      <p:sp>
        <p:nvSpPr>
          <p:cNvPr id="279" name="PlaceHolder 2"/>
          <p:cNvSpPr>
            <a:spLocks noGrp="1"/>
          </p:cNvSpPr>
          <p:nvPr>
            <p:ph type="dt" idx="106"/>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80" name="PlaceHolder 3"/>
          <p:cNvSpPr>
            <a:spLocks noGrp="1"/>
          </p:cNvSpPr>
          <p:nvPr>
            <p:ph type="ftr" idx="107"/>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81" name="PlaceHolder 4"/>
          <p:cNvSpPr>
            <a:spLocks noGrp="1"/>
          </p:cNvSpPr>
          <p:nvPr>
            <p:ph type="sldNum" idx="108"/>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19" r:id="rId2"/>
  </p:sldLayoutIdLst>
</p:sldMaster>
</file>

<file path=ppt/slideMasters/slideMaster3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4"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285" name="Rectángulo 6">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86" name="PlaceHolder 1"/>
          <p:cNvSpPr>
            <a:spLocks noGrp="1"/>
          </p:cNvSpPr>
          <p:nvPr>
            <p:ph type="title"/>
          </p:nvPr>
        </p:nvSpPr>
        <p:spPr>
          <a:xfrm>
            <a:off x="457200" y="494280"/>
            <a:ext cx="9116280" cy="3780720"/>
          </a:xfrm>
          <a:prstGeom prst="rect">
            <a:avLst/>
          </a:prstGeom>
          <a:noFill/>
          <a:ln w="0">
            <a:noFill/>
          </a:ln>
        </p:spPr>
        <p:txBody>
          <a:bodyPr lIns="91440" rIns="91440" tIns="45720" bIns="45720" anchor="t">
            <a:normAutofit/>
          </a:bodyPr>
          <a:p>
            <a:pPr marL="173880" indent="-173880" defTabSz="914400">
              <a:lnSpc>
                <a:spcPct val="100000"/>
              </a:lnSpc>
              <a:buNone/>
              <a:tabLst>
                <a:tab algn="l" pos="0"/>
              </a:tabLst>
            </a:pPr>
            <a:r>
              <a:rPr b="0" lang="es" sz="4400" spc="-1" strike="noStrike">
                <a:solidFill>
                  <a:schemeClr val="dk2"/>
                </a:solidFill>
                <a:latin typeface="Bierstadt"/>
              </a:rPr>
              <a:t>Haga clic para editar la cita</a:t>
            </a:r>
            <a:endParaRPr b="0" lang="en-US" sz="4400" spc="-1" strike="noStrike">
              <a:solidFill>
                <a:schemeClr val="dk1"/>
              </a:solidFill>
              <a:latin typeface="Bierstadt"/>
            </a:endParaRPr>
          </a:p>
        </p:txBody>
      </p:sp>
      <p:sp>
        <p:nvSpPr>
          <p:cNvPr id="287" name="PlaceHolder 2"/>
          <p:cNvSpPr>
            <a:spLocks noGrp="1"/>
          </p:cNvSpPr>
          <p:nvPr>
            <p:ph type="dt" idx="109"/>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88" name="PlaceHolder 3"/>
          <p:cNvSpPr>
            <a:spLocks noGrp="1"/>
          </p:cNvSpPr>
          <p:nvPr>
            <p:ph type="ftr" idx="110"/>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89" name="PlaceHolder 4"/>
          <p:cNvSpPr>
            <a:spLocks noGrp="1"/>
          </p:cNvSpPr>
          <p:nvPr>
            <p:ph type="sldNum" idx="111"/>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21" r:id="rId2"/>
  </p:sldLayoutIdLst>
</p:sldMaster>
</file>

<file path=ppt/slideMasters/slideMaster3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d1d1d"/>
        </a:solidFill>
      </p:bgPr>
    </p:bg>
    <p:spTree>
      <p:nvGrpSpPr>
        <p:cNvPr id="1" name=""/>
        <p:cNvGrpSpPr/>
        <p:nvPr/>
      </p:nvGrpSpPr>
      <p:grpSpPr>
        <a:xfrm>
          <a:off x="0" y="0"/>
          <a:ext cx="0" cy="0"/>
          <a:chOff x="0" y="0"/>
          <a:chExt cx="0" cy="0"/>
        </a:xfrm>
      </p:grpSpPr>
      <p:sp>
        <p:nvSpPr>
          <p:cNvPr id="292" name="tono" hidden="1">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293" name="Rectángulo 6"/>
          <p:cNvSpPr/>
          <p:nvPr/>
        </p:nvSpPr>
        <p:spPr>
          <a:xfrm>
            <a:off x="0" y="0"/>
            <a:ext cx="12191760" cy="685764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294" name="PlaceHolder 1"/>
          <p:cNvSpPr>
            <a:spLocks noGrp="1"/>
          </p:cNvSpPr>
          <p:nvPr>
            <p:ph type="title"/>
          </p:nvPr>
        </p:nvSpPr>
        <p:spPr>
          <a:xfrm>
            <a:off x="1499760" y="1344240"/>
            <a:ext cx="9271800" cy="3291480"/>
          </a:xfrm>
          <a:prstGeom prst="rect">
            <a:avLst/>
          </a:prstGeom>
          <a:noFill/>
          <a:ln w="0">
            <a:noFill/>
          </a:ln>
        </p:spPr>
        <p:txBody>
          <a:bodyPr lIns="91440" rIns="91440" tIns="45720" bIns="45720" anchor="ctr">
            <a:normAutofit/>
          </a:bodyPr>
          <a:p>
            <a:pPr marL="155520" indent="-155520" defTabSz="914400">
              <a:lnSpc>
                <a:spcPct val="100000"/>
              </a:lnSpc>
              <a:buNone/>
              <a:tabLst>
                <a:tab algn="l" pos="0"/>
              </a:tabLst>
            </a:pPr>
            <a:r>
              <a:rPr b="0" lang="es" sz="4000" spc="-1" strike="noStrike">
                <a:solidFill>
                  <a:schemeClr val="dk2"/>
                </a:solidFill>
                <a:latin typeface="Bierstadt"/>
              </a:rPr>
              <a:t>Haga clic para editar la cita</a:t>
            </a:r>
            <a:endParaRPr b="0" lang="en-US" sz="4000" spc="-1" strike="noStrike">
              <a:solidFill>
                <a:schemeClr val="dk1"/>
              </a:solidFill>
              <a:latin typeface="Bierstadt"/>
            </a:endParaRPr>
          </a:p>
        </p:txBody>
      </p:sp>
      <p:sp>
        <p:nvSpPr>
          <p:cNvPr id="295" name="PlaceHolder 2"/>
          <p:cNvSpPr>
            <a:spLocks noGrp="1"/>
          </p:cNvSpPr>
          <p:nvPr>
            <p:ph type="dt" idx="112"/>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ffffff"/>
              </a:solidFill>
              <a:latin typeface="Times New Roman"/>
            </a:endParaRPr>
          </a:p>
        </p:txBody>
      </p:sp>
      <p:sp>
        <p:nvSpPr>
          <p:cNvPr id="296" name="PlaceHolder 3"/>
          <p:cNvSpPr>
            <a:spLocks noGrp="1"/>
          </p:cNvSpPr>
          <p:nvPr>
            <p:ph type="ftr" idx="113"/>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ffffff"/>
              </a:solidFill>
              <a:latin typeface="Times New Roman"/>
            </a:endParaRPr>
          </a:p>
        </p:txBody>
      </p:sp>
      <p:sp>
        <p:nvSpPr>
          <p:cNvPr id="297" name="PlaceHolder 4"/>
          <p:cNvSpPr>
            <a:spLocks noGrp="1"/>
          </p:cNvSpPr>
          <p:nvPr>
            <p:ph type="sldNum" idx="114"/>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723" r:id="rId2"/>
  </p:sldLayoutIdLst>
</p:sldMaster>
</file>

<file path=ppt/slideMasters/slideMaster3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0"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301" name="Rectángulo 2">
            <a:extLst>
              <a:ext uri="{C183D7F6-B498-43B3-948B-1728B52AA6E4}">
                <adec:decorative xmlns:adec="http://schemas.microsoft.com/office/drawing/2017/decorative" val="1"/>
              </a:ext>
            </a:extLst>
          </p:cNvPr>
          <p:cNvSpPr/>
          <p:nvPr/>
        </p:nvSpPr>
        <p:spPr>
          <a:xfrm>
            <a:off x="0" y="0"/>
            <a:ext cx="12191760" cy="1346760"/>
          </a:xfrm>
          <a:prstGeom prst="rect">
            <a:avLst/>
          </a:prstGeom>
          <a:ln>
            <a:noFill/>
          </a:ln>
          <a:effectLst>
            <a:outerShdw algn="t" blurRad="203040" dir="5400000" dist="25560" rotWithShape="0" sx="93000" sy="93000">
              <a:srgbClr val="000000">
                <a:alpha val="1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02" name="PlaceHolder 1"/>
          <p:cNvSpPr>
            <a:spLocks noGrp="1"/>
          </p:cNvSpPr>
          <p:nvPr>
            <p:ph type="title"/>
          </p:nvPr>
        </p:nvSpPr>
        <p:spPr>
          <a:xfrm>
            <a:off x="457200" y="457200"/>
            <a:ext cx="10896120" cy="6933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303" name="PlaceHolder 2"/>
          <p:cNvSpPr>
            <a:spLocks noGrp="1"/>
          </p:cNvSpPr>
          <p:nvPr>
            <p:ph type="body"/>
          </p:nvPr>
        </p:nvSpPr>
        <p:spPr>
          <a:xfrm>
            <a:off x="457200" y="1663200"/>
            <a:ext cx="5218560" cy="46717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304" name="PlaceHolder 3"/>
          <p:cNvSpPr>
            <a:spLocks noGrp="1"/>
          </p:cNvSpPr>
          <p:nvPr>
            <p:ph type="body"/>
          </p:nvPr>
        </p:nvSpPr>
        <p:spPr>
          <a:xfrm>
            <a:off x="6172200" y="1663200"/>
            <a:ext cx="5181120" cy="46717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305" name="PlaceHolder 4"/>
          <p:cNvSpPr>
            <a:spLocks noGrp="1"/>
          </p:cNvSpPr>
          <p:nvPr>
            <p:ph type="dt" idx="115"/>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06" name="PlaceHolder 5"/>
          <p:cNvSpPr>
            <a:spLocks noGrp="1"/>
          </p:cNvSpPr>
          <p:nvPr>
            <p:ph type="ftr" idx="116"/>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07" name="PlaceHolder 6"/>
          <p:cNvSpPr>
            <a:spLocks noGrp="1"/>
          </p:cNvSpPr>
          <p:nvPr>
            <p:ph type="sldNum" idx="117"/>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25"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25" name="PlaceHolder 1"/>
          <p:cNvSpPr>
            <a:spLocks noGrp="1"/>
          </p:cNvSpPr>
          <p:nvPr>
            <p:ph type="title"/>
          </p:nvPr>
        </p:nvSpPr>
        <p:spPr>
          <a:xfrm>
            <a:off x="841320" y="-1325880"/>
            <a:ext cx="10515240" cy="1325520"/>
          </a:xfrm>
          <a:prstGeom prst="rect">
            <a:avLst/>
          </a:prstGeom>
          <a:noFill/>
          <a:ln w="0">
            <a:noFill/>
          </a:ln>
        </p:spPr>
        <p:txBody>
          <a:bodyPr lIns="91440" rIns="91440" tIns="45720" bIns="45720" anchor="ctr">
            <a:normAutofit/>
          </a:bodyPr>
          <a:p>
            <a:pPr indent="0" defTabSz="914400">
              <a:lnSpc>
                <a:spcPct val="90000"/>
              </a:lnSpc>
              <a:buNone/>
            </a:pPr>
            <a:r>
              <a:rPr b="0" lang="es" sz="2400" spc="-1" strike="noStrike">
                <a:solidFill>
                  <a:schemeClr val="dk2"/>
                </a:solidFill>
                <a:latin typeface="Bierstadt"/>
              </a:rPr>
              <a:t>Haga clic para modificar el estilo de título del patrón</a:t>
            </a:r>
            <a:endParaRPr b="0" lang="en-US" sz="2400" spc="-1" strike="noStrike">
              <a:solidFill>
                <a:schemeClr val="dk1"/>
              </a:solidFill>
              <a:latin typeface="Bierstadt"/>
            </a:endParaRPr>
          </a:p>
        </p:txBody>
      </p:sp>
      <p:sp>
        <p:nvSpPr>
          <p:cNvPr id="26" name="PlaceHolder 2"/>
          <p:cNvSpPr>
            <a:spLocks noGrp="1"/>
          </p:cNvSpPr>
          <p:nvPr>
            <p:ph type="body"/>
          </p:nvPr>
        </p:nvSpPr>
        <p:spPr>
          <a:xfrm>
            <a:off x="378720" y="413640"/>
            <a:ext cx="11478960" cy="60300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27" name="PlaceHolder 3"/>
          <p:cNvSpPr>
            <a:spLocks noGrp="1"/>
          </p:cNvSpPr>
          <p:nvPr>
            <p:ph type="dt" idx="10"/>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28" name="PlaceHolder 4"/>
          <p:cNvSpPr>
            <a:spLocks noGrp="1"/>
          </p:cNvSpPr>
          <p:nvPr>
            <p:ph type="ftr" idx="11"/>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29" name="PlaceHolder 5"/>
          <p:cNvSpPr>
            <a:spLocks noGrp="1"/>
          </p:cNvSpPr>
          <p:nvPr>
            <p:ph type="sldNum" idx="12"/>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5" r:id="rId2"/>
  </p:sldLayoutIdLst>
</p:sldMaster>
</file>

<file path=ppt/slideMasters/slideMaster4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8"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309" name="Rectángulo 3">
            <a:extLst>
              <a:ext uri="{C183D7F6-B498-43B3-948B-1728B52AA6E4}">
                <adec:decorative xmlns:adec="http://schemas.microsoft.com/office/drawing/2017/decorative" val="1"/>
              </a:ext>
            </a:extLst>
          </p:cNvPr>
          <p:cNvSpPr/>
          <p:nvPr/>
        </p:nvSpPr>
        <p:spPr>
          <a:xfrm>
            <a:off x="0" y="0"/>
            <a:ext cx="12191760" cy="1346760"/>
          </a:xfrm>
          <a:prstGeom prst="rect">
            <a:avLst/>
          </a:prstGeom>
          <a:ln>
            <a:noFill/>
          </a:ln>
          <a:effectLst>
            <a:outerShdw algn="t" blurRad="216000" dir="5400000" dist="25560" rotWithShape="0" sx="93000" sy="93000">
              <a:srgbClr val="000000">
                <a:alpha val="1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10" name="PlaceHolder 1"/>
          <p:cNvSpPr>
            <a:spLocks noGrp="1"/>
          </p:cNvSpPr>
          <p:nvPr>
            <p:ph type="title"/>
          </p:nvPr>
        </p:nvSpPr>
        <p:spPr>
          <a:xfrm>
            <a:off x="457200" y="457200"/>
            <a:ext cx="10897920" cy="6933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311" name="PlaceHolder 2"/>
          <p:cNvSpPr>
            <a:spLocks noGrp="1"/>
          </p:cNvSpPr>
          <p:nvPr>
            <p:ph type="body"/>
          </p:nvPr>
        </p:nvSpPr>
        <p:spPr>
          <a:xfrm>
            <a:off x="457200" y="1595160"/>
            <a:ext cx="5262480" cy="533520"/>
          </a:xfrm>
          <a:prstGeom prst="rect">
            <a:avLst/>
          </a:prstGeom>
          <a:noFill/>
          <a:ln w="0">
            <a:noFill/>
          </a:ln>
        </p:spPr>
        <p:txBody>
          <a:bodyPr lIns="91440" rIns="91440" tIns="45720" bIns="45720" anchor="b">
            <a:normAutofit fontScale="87222"/>
          </a:bodyPr>
          <a:p>
            <a:pPr indent="0" defTabSz="914400">
              <a:lnSpc>
                <a:spcPct val="90000"/>
              </a:lnSpc>
              <a:spcBef>
                <a:spcPts val="1001"/>
              </a:spcBef>
              <a:buNone/>
              <a:tabLst>
                <a:tab algn="l" pos="0"/>
              </a:tabLst>
            </a:pPr>
            <a:r>
              <a:rPr b="1" lang="es" sz="1800" spc="148" strike="noStrike" cap="all">
                <a:solidFill>
                  <a:schemeClr val="accent1"/>
                </a:solidFill>
                <a:latin typeface="Bierstadt"/>
              </a:rPr>
              <a:t>Haga clic para modificar los estilos de texto del patrón</a:t>
            </a:r>
            <a:endParaRPr b="0" lang="en-US" sz="1800" spc="-1" strike="noStrike">
              <a:solidFill>
                <a:schemeClr val="dk2"/>
              </a:solidFill>
              <a:latin typeface="Bierstadt"/>
            </a:endParaRPr>
          </a:p>
        </p:txBody>
      </p:sp>
      <p:sp>
        <p:nvSpPr>
          <p:cNvPr id="312" name="PlaceHolder 3"/>
          <p:cNvSpPr>
            <a:spLocks noGrp="1"/>
          </p:cNvSpPr>
          <p:nvPr>
            <p:ph type="body"/>
          </p:nvPr>
        </p:nvSpPr>
        <p:spPr>
          <a:xfrm>
            <a:off x="457200" y="2271240"/>
            <a:ext cx="5262480" cy="37634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313" name="PlaceHolder 4"/>
          <p:cNvSpPr>
            <a:spLocks noGrp="1"/>
          </p:cNvSpPr>
          <p:nvPr>
            <p:ph type="body"/>
          </p:nvPr>
        </p:nvSpPr>
        <p:spPr>
          <a:xfrm>
            <a:off x="6172200" y="1595160"/>
            <a:ext cx="5182920" cy="533520"/>
          </a:xfrm>
          <a:prstGeom prst="rect">
            <a:avLst/>
          </a:prstGeom>
          <a:noFill/>
          <a:ln w="0">
            <a:noFill/>
          </a:ln>
        </p:spPr>
        <p:txBody>
          <a:bodyPr lIns="91440" rIns="91440" tIns="45720" bIns="45720" anchor="b">
            <a:normAutofit fontScale="87222"/>
          </a:bodyPr>
          <a:p>
            <a:pPr indent="0" defTabSz="914400">
              <a:lnSpc>
                <a:spcPct val="90000"/>
              </a:lnSpc>
              <a:spcBef>
                <a:spcPts val="1001"/>
              </a:spcBef>
              <a:buNone/>
              <a:tabLst>
                <a:tab algn="l" pos="0"/>
              </a:tabLst>
            </a:pPr>
            <a:r>
              <a:rPr b="1" lang="es" sz="1800" spc="148" strike="noStrike" cap="all">
                <a:solidFill>
                  <a:schemeClr val="accent1"/>
                </a:solidFill>
                <a:latin typeface="Bierstadt"/>
              </a:rPr>
              <a:t>Haga clic para modificar los estilos de texto del patrón</a:t>
            </a:r>
            <a:endParaRPr b="0" lang="en-US" sz="1800" spc="-1" strike="noStrike">
              <a:solidFill>
                <a:schemeClr val="dk2"/>
              </a:solidFill>
              <a:latin typeface="Bierstadt"/>
            </a:endParaRPr>
          </a:p>
        </p:txBody>
      </p:sp>
      <p:sp>
        <p:nvSpPr>
          <p:cNvPr id="314" name="PlaceHolder 5"/>
          <p:cNvSpPr>
            <a:spLocks noGrp="1"/>
          </p:cNvSpPr>
          <p:nvPr>
            <p:ph type="body"/>
          </p:nvPr>
        </p:nvSpPr>
        <p:spPr>
          <a:xfrm>
            <a:off x="6172200" y="2271240"/>
            <a:ext cx="5182920" cy="37634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315" name="PlaceHolder 6"/>
          <p:cNvSpPr>
            <a:spLocks noGrp="1"/>
          </p:cNvSpPr>
          <p:nvPr>
            <p:ph type="dt" idx="118"/>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16" name="PlaceHolder 7"/>
          <p:cNvSpPr>
            <a:spLocks noGrp="1"/>
          </p:cNvSpPr>
          <p:nvPr>
            <p:ph type="ftr" idx="119"/>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17" name="PlaceHolder 8"/>
          <p:cNvSpPr>
            <a:spLocks noGrp="1"/>
          </p:cNvSpPr>
          <p:nvPr>
            <p:ph type="sldNum" idx="120"/>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27" r:id="rId2"/>
  </p:sldLayoutIdLst>
</p:sldMaster>
</file>

<file path=ppt/slideMasters/slideMaster4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8"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19" name="PlaceHolder 1"/>
          <p:cNvSpPr>
            <a:spLocks noGrp="1"/>
          </p:cNvSpPr>
          <p:nvPr>
            <p:ph type="title"/>
          </p:nvPr>
        </p:nvSpPr>
        <p:spPr>
          <a:xfrm>
            <a:off x="457200" y="457200"/>
            <a:ext cx="10808640" cy="11318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320" name="PlaceHolder 2"/>
          <p:cNvSpPr>
            <a:spLocks noGrp="1"/>
          </p:cNvSpPr>
          <p:nvPr>
            <p:ph type="dt" idx="121"/>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21" name="PlaceHolder 3"/>
          <p:cNvSpPr>
            <a:spLocks noGrp="1"/>
          </p:cNvSpPr>
          <p:nvPr>
            <p:ph type="ftr" idx="122"/>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22" name="PlaceHolder 4"/>
          <p:cNvSpPr>
            <a:spLocks noGrp="1"/>
          </p:cNvSpPr>
          <p:nvPr>
            <p:ph type="sldNum" idx="123"/>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29" r:id="rId2"/>
  </p:sldLayoutIdLst>
</p:sldMaster>
</file>

<file path=ppt/slideMasters/slideMaster4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4"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25" name="PlaceHolder 1"/>
          <p:cNvSpPr>
            <a:spLocks noGrp="1"/>
          </p:cNvSpPr>
          <p:nvPr>
            <p:ph type="dt" idx="124"/>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26" name="PlaceHolder 2"/>
          <p:cNvSpPr>
            <a:spLocks noGrp="1"/>
          </p:cNvSpPr>
          <p:nvPr>
            <p:ph type="ftr" idx="125"/>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27" name="PlaceHolder 3"/>
          <p:cNvSpPr>
            <a:spLocks noGrp="1"/>
          </p:cNvSpPr>
          <p:nvPr>
            <p:ph type="sldNum" idx="126"/>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1" r:id="rId2"/>
  </p:sldLayoutIdLst>
</p:sldMaster>
</file>

<file path=ppt/slideMasters/slideMaster4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8"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29" name="Rectángulo 7">
            <a:extLst>
              <a:ext uri="{C183D7F6-B498-43B3-948B-1728B52AA6E4}">
                <adec:decorative xmlns:adec="http://schemas.microsoft.com/office/drawing/2017/decorative" val="1"/>
              </a:ext>
            </a:extLst>
          </p:cNvPr>
          <p:cNvSpPr/>
          <p:nvPr/>
        </p:nvSpPr>
        <p:spPr>
          <a:xfrm>
            <a:off x="0" y="0"/>
            <a:ext cx="4603680" cy="6857640"/>
          </a:xfrm>
          <a:prstGeom prst="rect">
            <a:avLst/>
          </a:prstGeom>
          <a:solidFill>
            <a:schemeClr val="bg1"/>
          </a:solidFill>
          <a:ln>
            <a:noFill/>
          </a:ln>
          <a:effectLst>
            <a:outerShdw algn="t" blurRad="228600" dir="5400000" dist="25560" rotWithShape="0" sx="94000" sy="94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30" name="PlaceHolder 1"/>
          <p:cNvSpPr>
            <a:spLocks noGrp="1"/>
          </p:cNvSpPr>
          <p:nvPr>
            <p:ph type="title"/>
          </p:nvPr>
        </p:nvSpPr>
        <p:spPr>
          <a:xfrm>
            <a:off x="457200" y="457200"/>
            <a:ext cx="3657240" cy="1757160"/>
          </a:xfrm>
          <a:prstGeom prst="rect">
            <a:avLst/>
          </a:prstGeom>
          <a:noFill/>
          <a:ln w="0">
            <a:noFill/>
          </a:ln>
        </p:spPr>
        <p:txBody>
          <a:bodyPr lIns="91440" rIns="91440" tIns="45720" bIns="45720" anchor="t">
            <a:normAutofit fontScale="96865" lnSpcReduction="10000"/>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331" name="PlaceHolder 2"/>
          <p:cNvSpPr>
            <a:spLocks noGrp="1"/>
          </p:cNvSpPr>
          <p:nvPr>
            <p:ph type="body"/>
          </p:nvPr>
        </p:nvSpPr>
        <p:spPr>
          <a:xfrm>
            <a:off x="457200" y="2585520"/>
            <a:ext cx="3657240" cy="3674880"/>
          </a:xfrm>
          <a:prstGeom prst="rect">
            <a:avLst/>
          </a:prstGeom>
          <a:noFill/>
          <a:ln w="0">
            <a:noFill/>
          </a:ln>
        </p:spPr>
        <p:txBody>
          <a:bodyPr lIns="91440" rIns="91440" tIns="45720" bIns="45720" anchor="b">
            <a:normAutofit/>
          </a:bodyPr>
          <a:p>
            <a:pPr indent="0" defTabSz="914400">
              <a:lnSpc>
                <a:spcPct val="120000"/>
              </a:lnSpc>
              <a:spcBef>
                <a:spcPts val="1001"/>
              </a:spcBef>
              <a:buNone/>
              <a:tabLst>
                <a:tab algn="l" pos="0"/>
              </a:tabLst>
            </a:pPr>
            <a:r>
              <a:rPr b="0" lang="es" sz="1600" spc="-1" strike="noStrike">
                <a:solidFill>
                  <a:schemeClr val="dk2"/>
                </a:solidFill>
                <a:latin typeface="Bierstadt"/>
              </a:rPr>
              <a:t>Haga clic para modificar los estilos de texto del patrón</a:t>
            </a:r>
            <a:endParaRPr b="0" lang="en-US" sz="1600" spc="-1" strike="noStrike">
              <a:solidFill>
                <a:schemeClr val="dk2"/>
              </a:solidFill>
              <a:latin typeface="Bierstadt"/>
            </a:endParaRPr>
          </a:p>
        </p:txBody>
      </p:sp>
      <p:sp>
        <p:nvSpPr>
          <p:cNvPr id="332" name="PlaceHolder 3"/>
          <p:cNvSpPr>
            <a:spLocks noGrp="1"/>
          </p:cNvSpPr>
          <p:nvPr>
            <p:ph type="body"/>
          </p:nvPr>
        </p:nvSpPr>
        <p:spPr>
          <a:xfrm>
            <a:off x="5134680" y="457200"/>
            <a:ext cx="6440040" cy="5851080"/>
          </a:xfrm>
          <a:prstGeom prst="rect">
            <a:avLst/>
          </a:prstGeom>
          <a:noFill/>
          <a:ln w="0">
            <a:noFill/>
          </a:ln>
        </p:spPr>
        <p:txBody>
          <a:bodyPr lIns="91440" rIns="91440" tIns="45720" bIns="45720" anchor="t">
            <a:normAutofit/>
          </a:bodyPr>
          <a:p>
            <a:pPr marL="228600" indent="-228600" defTabSz="914400">
              <a:lnSpc>
                <a:spcPct val="120000"/>
              </a:lnSpc>
              <a:spcBef>
                <a:spcPts val="1001"/>
              </a:spcBef>
              <a:buClr>
                <a:srgbClr val="1d1d1d"/>
              </a:buClr>
              <a:buFont typeface="Arial"/>
              <a:buChar char="•"/>
            </a:pPr>
            <a:r>
              <a:rPr b="0" lang="es" sz="2800" spc="-1" strike="noStrike">
                <a:solidFill>
                  <a:schemeClr val="dk2"/>
                </a:solidFill>
                <a:latin typeface="Bierstadt"/>
              </a:rPr>
              <a:t>Haga clic para modificar los estilos de texto del patrón</a:t>
            </a:r>
            <a:endParaRPr b="0" lang="en-US" sz="2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2400" spc="-1" strike="noStrike">
                <a:solidFill>
                  <a:schemeClr val="dk2"/>
                </a:solidFill>
                <a:latin typeface="Bierstadt"/>
              </a:rPr>
              <a:t>Segundo nivel</a:t>
            </a:r>
            <a:endParaRPr b="0" lang="en-US" sz="24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2000" spc="-1" strike="noStrike">
                <a:solidFill>
                  <a:schemeClr val="dk2"/>
                </a:solidFill>
                <a:latin typeface="Bierstadt"/>
              </a:rPr>
              <a:t>Tercer nivel</a:t>
            </a:r>
            <a:endParaRPr b="0" lang="en-US" sz="20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800" spc="-1" strike="noStrike">
                <a:solidFill>
                  <a:schemeClr val="dk2"/>
                </a:solidFill>
                <a:latin typeface="Bierstadt"/>
              </a:rPr>
              <a:t>Cuarto nivel</a:t>
            </a:r>
            <a:endParaRPr b="0" lang="en-US" sz="18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800" spc="-1" strike="noStrike">
                <a:solidFill>
                  <a:schemeClr val="dk2"/>
                </a:solidFill>
                <a:latin typeface="Bierstadt"/>
              </a:rPr>
              <a:t>Quinto nivel</a:t>
            </a:r>
            <a:endParaRPr b="0" lang="en-US" sz="1800" spc="-1" strike="noStrike">
              <a:solidFill>
                <a:schemeClr val="dk2"/>
              </a:solidFill>
              <a:latin typeface="Bierstadt"/>
            </a:endParaRPr>
          </a:p>
        </p:txBody>
      </p:sp>
      <p:sp>
        <p:nvSpPr>
          <p:cNvPr id="333" name="PlaceHolder 4"/>
          <p:cNvSpPr>
            <a:spLocks noGrp="1"/>
          </p:cNvSpPr>
          <p:nvPr>
            <p:ph type="dt" idx="127"/>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34" name="PlaceHolder 5"/>
          <p:cNvSpPr>
            <a:spLocks noGrp="1"/>
          </p:cNvSpPr>
          <p:nvPr>
            <p:ph type="ftr" idx="128"/>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35" name="PlaceHolder 6"/>
          <p:cNvSpPr>
            <a:spLocks noGrp="1"/>
          </p:cNvSpPr>
          <p:nvPr>
            <p:ph type="sldNum" idx="129"/>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3" r:id="rId2"/>
  </p:sldLayoutIdLst>
</p:sldMaster>
</file>

<file path=ppt/slideMasters/slideMaster4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37" name="Rectángulo 9">
            <a:extLst>
              <a:ext uri="{C183D7F6-B498-43B3-948B-1728B52AA6E4}">
                <adec:decorative xmlns:adec="http://schemas.microsoft.com/office/drawing/2017/decorative" val="1"/>
              </a:ext>
            </a:extLst>
          </p:cNvPr>
          <p:cNvSpPr/>
          <p:nvPr/>
        </p:nvSpPr>
        <p:spPr>
          <a:xfrm>
            <a:off x="4605480" y="0"/>
            <a:ext cx="7586280" cy="6857640"/>
          </a:xfrm>
          <a:prstGeom prst="rect">
            <a:avLst/>
          </a:prstGeom>
          <a:solidFill>
            <a:schemeClr val="bg1"/>
          </a:solidFill>
          <a:ln>
            <a:noFill/>
          </a:ln>
          <a:effectLst>
            <a:outerShdw algn="t" blurRad="228600" dir="5400000" dist="25560" rotWithShape="0" sx="97000" sy="97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38" name="PlaceHolder 1"/>
          <p:cNvSpPr>
            <a:spLocks noGrp="1"/>
          </p:cNvSpPr>
          <p:nvPr>
            <p:ph type="title"/>
          </p:nvPr>
        </p:nvSpPr>
        <p:spPr>
          <a:xfrm>
            <a:off x="457200" y="457200"/>
            <a:ext cx="3688560" cy="221184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339" name="PlaceHolder 2"/>
          <p:cNvSpPr>
            <a:spLocks noGrp="1"/>
          </p:cNvSpPr>
          <p:nvPr>
            <p:ph type="body"/>
          </p:nvPr>
        </p:nvSpPr>
        <p:spPr>
          <a:xfrm>
            <a:off x="472680" y="2826000"/>
            <a:ext cx="3673080" cy="3434400"/>
          </a:xfrm>
          <a:prstGeom prst="rect">
            <a:avLst/>
          </a:prstGeom>
          <a:noFill/>
          <a:ln w="0">
            <a:noFill/>
          </a:ln>
        </p:spPr>
        <p:txBody>
          <a:bodyPr lIns="91440" rIns="91440" tIns="45720" bIns="45720" anchor="b">
            <a:noAutofit/>
          </a:bodyPr>
          <a:p>
            <a:pPr indent="0" defTabSz="914400">
              <a:lnSpc>
                <a:spcPct val="120000"/>
              </a:lnSpc>
              <a:spcBef>
                <a:spcPts val="1001"/>
              </a:spcBef>
              <a:buNone/>
              <a:tabLst>
                <a:tab algn="l" pos="0"/>
              </a:tabLst>
            </a:pPr>
            <a:r>
              <a:rPr b="0" lang="es" sz="1600" spc="-1" strike="noStrike">
                <a:solidFill>
                  <a:schemeClr val="dk2"/>
                </a:solidFill>
                <a:latin typeface="Bierstadt"/>
              </a:rPr>
              <a:t>Haga clic para modificar los estilos de texto del patrón</a:t>
            </a:r>
            <a:endParaRPr b="0" lang="en-US" sz="1600" spc="-1" strike="noStrike">
              <a:solidFill>
                <a:schemeClr val="dk2"/>
              </a:solidFill>
              <a:latin typeface="Bierstadt"/>
            </a:endParaRPr>
          </a:p>
        </p:txBody>
      </p:sp>
      <p:sp>
        <p:nvSpPr>
          <p:cNvPr id="340" name="PlaceHolder 3"/>
          <p:cNvSpPr>
            <a:spLocks noGrp="1"/>
          </p:cNvSpPr>
          <p:nvPr>
            <p:ph type="dt" idx="130"/>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41" name="PlaceHolder 4"/>
          <p:cNvSpPr>
            <a:spLocks noGrp="1"/>
          </p:cNvSpPr>
          <p:nvPr>
            <p:ph type="body"/>
          </p:nvPr>
        </p:nvSpPr>
        <p:spPr>
          <a:xfrm>
            <a:off x="5163120" y="557640"/>
            <a:ext cx="6470640" cy="574200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tabLst>
                <a:tab algn="l" pos="0"/>
              </a:tabLst>
            </a:pPr>
            <a:r>
              <a:rPr b="0" lang="es" sz="3200" spc="-1" strike="noStrike">
                <a:solidFill>
                  <a:schemeClr val="dk1"/>
                </a:solidFill>
                <a:latin typeface="Bierstadt"/>
              </a:rPr>
              <a:t>Haga clic en el icono para agregar una imagen</a:t>
            </a:r>
            <a:endParaRPr b="0" lang="en-US" sz="3200" spc="-1" strike="noStrike">
              <a:solidFill>
                <a:schemeClr val="dk2"/>
              </a:solidFill>
              <a:latin typeface="Bierstadt"/>
            </a:endParaRPr>
          </a:p>
        </p:txBody>
      </p:sp>
      <p:sp>
        <p:nvSpPr>
          <p:cNvPr id="342" name="PlaceHolder 5"/>
          <p:cNvSpPr>
            <a:spLocks noGrp="1"/>
          </p:cNvSpPr>
          <p:nvPr>
            <p:ph type="ftr" idx="131"/>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43" name="PlaceHolder 6"/>
          <p:cNvSpPr>
            <a:spLocks noGrp="1"/>
          </p:cNvSpPr>
          <p:nvPr>
            <p:ph type="sldNum" idx="132"/>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5" r:id="rId3"/>
  </p:sldLayoutIdLst>
</p:sldMaster>
</file>

<file path=ppt/slideMasters/slideMaster4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4"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345" name="Rectángulo 9">
            <a:extLst>
              <a:ext uri="{C183D7F6-B498-43B3-948B-1728B52AA6E4}">
                <adec:decorative xmlns:adec="http://schemas.microsoft.com/office/drawing/2017/decorative" val="1"/>
              </a:ext>
            </a:extLst>
          </p:cNvPr>
          <p:cNvSpPr/>
          <p:nvPr/>
        </p:nvSpPr>
        <p:spPr>
          <a:xfrm>
            <a:off x="0" y="0"/>
            <a:ext cx="1219176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useBgFill="1">
        <p:nvSpPr>
          <p:cNvPr id="346" name="Rectángulo 6">
            <a:extLst>
              <a:ext uri="{C183D7F6-B498-43B3-948B-1728B52AA6E4}">
                <adec:decorative xmlns:adec="http://schemas.microsoft.com/office/drawing/2017/decorative" val="1"/>
              </a:ext>
            </a:extLst>
          </p:cNvPr>
          <p:cNvSpPr/>
          <p:nvPr/>
        </p:nvSpPr>
        <p:spPr>
          <a:xfrm>
            <a:off x="15840" y="0"/>
            <a:ext cx="6584760" cy="6857640"/>
          </a:xfrm>
          <a:prstGeom prst="rect">
            <a:avLst/>
          </a:prstGeom>
          <a:ln>
            <a:noFill/>
          </a:ln>
          <a:effectLst>
            <a:outerShdw algn="t" blurRad="457200" dist="76320" rotWithShape="0" sx="96000" sy="96000">
              <a:srgbClr val="000000">
                <a:alpha val="13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47" name="PlaceHolder 1"/>
          <p:cNvSpPr>
            <a:spLocks noGrp="1"/>
          </p:cNvSpPr>
          <p:nvPr>
            <p:ph type="title"/>
          </p:nvPr>
        </p:nvSpPr>
        <p:spPr>
          <a:xfrm>
            <a:off x="7169040" y="555840"/>
            <a:ext cx="4361400" cy="4048560"/>
          </a:xfrm>
          <a:prstGeom prst="rect">
            <a:avLst/>
          </a:prstGeom>
          <a:noFill/>
          <a:ln w="0">
            <a:noFill/>
          </a:ln>
        </p:spPr>
        <p:txBody>
          <a:bodyPr lIns="91440" rIns="91440" tIns="45720" bIns="45720" anchor="t">
            <a:normAutofit/>
          </a:bodyPr>
          <a:p>
            <a:pPr indent="0" defTabSz="914400">
              <a:lnSpc>
                <a:spcPct val="90000"/>
              </a:lnSpc>
              <a:buNone/>
            </a:pPr>
            <a:r>
              <a:rPr b="0" lang="es" sz="4800" spc="-1" strike="noStrike">
                <a:solidFill>
                  <a:schemeClr val="dk2"/>
                </a:solidFill>
                <a:latin typeface="Bierstadt"/>
              </a:rPr>
              <a:t>Haga clic para modificar el estilo de título del patrón</a:t>
            </a:r>
            <a:endParaRPr b="0" lang="en-US" sz="4800" spc="-1" strike="noStrike">
              <a:solidFill>
                <a:schemeClr val="dk1"/>
              </a:solidFill>
              <a:latin typeface="Bierstadt"/>
            </a:endParaRPr>
          </a:p>
        </p:txBody>
      </p:sp>
      <p:sp>
        <p:nvSpPr>
          <p:cNvPr id="348" name="PlaceHolder 2"/>
          <p:cNvSpPr>
            <a:spLocks noGrp="1"/>
          </p:cNvSpPr>
          <p:nvPr>
            <p:ph type="body"/>
          </p:nvPr>
        </p:nvSpPr>
        <p:spPr>
          <a:xfrm>
            <a:off x="-15840" y="0"/>
            <a:ext cx="666288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349" name="PlaceHolder 3"/>
          <p:cNvSpPr>
            <a:spLocks noGrp="1"/>
          </p:cNvSpPr>
          <p:nvPr>
            <p:ph type="dt" idx="133"/>
          </p:nvPr>
        </p:nvSpPr>
        <p:spPr>
          <a:xfrm>
            <a:off x="7169040" y="6397560"/>
            <a:ext cx="17071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1"/>
                </a:solidFill>
                <a:latin typeface="Bierstadt"/>
              </a:defRPr>
            </a:lvl1pPr>
          </a:lstStyle>
          <a:p>
            <a:pPr indent="0" defTabSz="914400">
              <a:lnSpc>
                <a:spcPct val="100000"/>
              </a:lnSpc>
              <a:buNone/>
            </a:pPr>
            <a:r>
              <a:rPr b="0" lang="en-US" sz="900" spc="-1" strike="noStrike">
                <a:solidFill>
                  <a:schemeClr val="dk1"/>
                </a:solidFill>
                <a:latin typeface="Bierstadt"/>
              </a:rPr>
              <a:t>&lt;fecha/hora&gt;</a:t>
            </a:r>
            <a:endParaRPr b="0" lang="es-GT" sz="900" spc="-1" strike="noStrike">
              <a:solidFill>
                <a:srgbClr val="000000"/>
              </a:solidFill>
              <a:latin typeface="Times New Roman"/>
            </a:endParaRPr>
          </a:p>
        </p:txBody>
      </p:sp>
      <p:sp>
        <p:nvSpPr>
          <p:cNvPr id="350" name="PlaceHolder 4"/>
          <p:cNvSpPr>
            <a:spLocks noGrp="1"/>
          </p:cNvSpPr>
          <p:nvPr>
            <p:ph type="ftr" idx="134"/>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51" name="PlaceHolder 5"/>
          <p:cNvSpPr>
            <a:spLocks noGrp="1"/>
          </p:cNvSpPr>
          <p:nvPr>
            <p:ph type="sldNum" idx="135"/>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7" r:id="rId3"/>
  </p:sldLayoutIdLst>
</p:sldMaster>
</file>

<file path=ppt/slideMasters/slideMaster4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90909"/>
        </a:solidFill>
      </p:bgPr>
    </p:bg>
    <p:spTree>
      <p:nvGrpSpPr>
        <p:cNvPr id="1" name=""/>
        <p:cNvGrpSpPr/>
        <p:nvPr/>
      </p:nvGrpSpPr>
      <p:grpSpPr>
        <a:xfrm>
          <a:off x="0" y="0"/>
          <a:ext cx="0" cy="0"/>
          <a:chOff x="0" y="0"/>
          <a:chExt cx="0" cy="0"/>
        </a:xfrm>
      </p:grpSpPr>
      <p:sp>
        <p:nvSpPr>
          <p:cNvPr id="352" name="tono" hidden="1">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53" name="Rectángulo 8"/>
          <p:cNvSpPr/>
          <p:nvPr/>
        </p:nvSpPr>
        <p:spPr>
          <a:xfrm>
            <a:off x="0" y="0"/>
            <a:ext cx="12191760" cy="685764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54" name="Rectángulo 2">
            <a:extLst>
              <a:ext uri="{C183D7F6-B498-43B3-948B-1728B52AA6E4}">
                <adec:decorative xmlns:adec="http://schemas.microsoft.com/office/drawing/2017/decorative" val="1"/>
              </a:ext>
            </a:extLst>
          </p:cNvPr>
          <p:cNvSpPr/>
          <p:nvPr/>
        </p:nvSpPr>
        <p:spPr>
          <a:xfrm>
            <a:off x="0" y="-5400"/>
            <a:ext cx="12191760" cy="2582640"/>
          </a:xfrm>
          <a:prstGeom prst="rect">
            <a:avLst/>
          </a:prstGeom>
          <a:solidFill>
            <a:schemeClr val="bg1">
              <a:alpha val="50000"/>
            </a:schemeClr>
          </a:solidFill>
          <a:ln>
            <a:noFill/>
          </a:ln>
          <a:effectLst>
            <a:outerShdw algn="t" blurRad="228600" dir="5400000" dist="25560" rotWithShape="0" sx="94000" sy="94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55" name="PlaceHolder 1"/>
          <p:cNvSpPr>
            <a:spLocks noGrp="1"/>
          </p:cNvSpPr>
          <p:nvPr>
            <p:ph type="title"/>
          </p:nvPr>
        </p:nvSpPr>
        <p:spPr>
          <a:xfrm>
            <a:off x="457200" y="835560"/>
            <a:ext cx="10499400" cy="1434240"/>
          </a:xfrm>
          <a:prstGeom prst="rect">
            <a:avLst/>
          </a:prstGeom>
          <a:noFill/>
          <a:ln w="0">
            <a:noFill/>
          </a:ln>
        </p:spPr>
        <p:txBody>
          <a:bodyPr lIns="91440" rIns="91440" tIns="45720" bIns="45720" anchor="b">
            <a:noAutofit/>
          </a:bodyPr>
          <a:p>
            <a:pPr indent="0" defTabSz="914400">
              <a:lnSpc>
                <a:spcPct val="90000"/>
              </a:lnSpc>
              <a:buNone/>
            </a:pPr>
            <a:r>
              <a:rPr b="0" lang="es" sz="6000" spc="-1" strike="noStrike">
                <a:solidFill>
                  <a:schemeClr val="dk1"/>
                </a:solidFill>
                <a:latin typeface="Bierstadt"/>
              </a:rPr>
              <a:t>Haga clic para modificar el estilo de título del patrón</a:t>
            </a:r>
            <a:endParaRPr b="0" lang="en-US" sz="6000" spc="-1" strike="noStrike">
              <a:solidFill>
                <a:schemeClr val="dk1"/>
              </a:solidFill>
              <a:latin typeface="Bierstadt"/>
            </a:endParaRPr>
          </a:p>
        </p:txBody>
      </p:sp>
      <p:sp>
        <p:nvSpPr>
          <p:cNvPr id="356" name="PlaceHolder 2"/>
          <p:cNvSpPr>
            <a:spLocks noGrp="1"/>
          </p:cNvSpPr>
          <p:nvPr>
            <p:ph type="body"/>
          </p:nvPr>
        </p:nvSpPr>
        <p:spPr>
          <a:xfrm>
            <a:off x="461160" y="3593520"/>
            <a:ext cx="10890000" cy="274284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800" spc="-1" strike="noStrike">
                <a:solidFill>
                  <a:schemeClr val="dk1"/>
                </a:solidFill>
                <a:latin typeface="Bierstadt"/>
              </a:rPr>
              <a:t>Haga clic para modificar los estilos de texto del patrón</a:t>
            </a:r>
            <a:endParaRPr b="0" lang="en-US" sz="1800" spc="-1" strike="noStrike">
              <a:solidFill>
                <a:schemeClr val="dk2"/>
              </a:solidFill>
              <a:latin typeface="Bierstadt"/>
            </a:endParaRPr>
          </a:p>
          <a:p>
            <a:pPr marL="228600" indent="0" defTabSz="914400">
              <a:lnSpc>
                <a:spcPct val="120000"/>
              </a:lnSpc>
              <a:spcBef>
                <a:spcPts val="499"/>
              </a:spcBef>
              <a:buNone/>
              <a:tabLst>
                <a:tab algn="l" pos="0"/>
              </a:tabLst>
            </a:pPr>
            <a:r>
              <a:rPr b="0" lang="es" sz="1600" spc="-1" strike="noStrike">
                <a:solidFill>
                  <a:schemeClr val="dk1"/>
                </a:solidFill>
                <a:latin typeface="Bierstadt"/>
              </a:rPr>
              <a:t>Segundo nivel</a:t>
            </a:r>
            <a:endParaRPr b="0" lang="en-US" sz="1600" spc="-1" strike="noStrike">
              <a:solidFill>
                <a:schemeClr val="dk2"/>
              </a:solidFill>
              <a:latin typeface="Bierstadt"/>
            </a:endParaRPr>
          </a:p>
          <a:p>
            <a:pPr marL="457200" indent="0" defTabSz="914400">
              <a:lnSpc>
                <a:spcPct val="120000"/>
              </a:lnSpc>
              <a:spcBef>
                <a:spcPts val="499"/>
              </a:spcBef>
              <a:buNone/>
              <a:tabLst>
                <a:tab algn="l" pos="0"/>
              </a:tabLst>
            </a:pPr>
            <a:r>
              <a:rPr b="0" lang="es" sz="1400" spc="-1" strike="noStrike">
                <a:solidFill>
                  <a:schemeClr val="dk1"/>
                </a:solidFill>
                <a:latin typeface="Bierstadt"/>
              </a:rPr>
              <a:t>Tercer nivel</a:t>
            </a:r>
            <a:endParaRPr b="0" lang="en-US" sz="1400" spc="-1" strike="noStrike">
              <a:solidFill>
                <a:schemeClr val="dk2"/>
              </a:solidFill>
              <a:latin typeface="Bierstadt"/>
            </a:endParaRPr>
          </a:p>
          <a:p>
            <a:pPr marL="685800" indent="0" defTabSz="914400">
              <a:lnSpc>
                <a:spcPct val="120000"/>
              </a:lnSpc>
              <a:spcBef>
                <a:spcPts val="499"/>
              </a:spcBef>
              <a:buNone/>
              <a:tabLst>
                <a:tab algn="l" pos="0"/>
              </a:tabLst>
            </a:pPr>
            <a:r>
              <a:rPr b="0" lang="es" sz="1200" spc="-1" strike="noStrike">
                <a:solidFill>
                  <a:schemeClr val="dk1"/>
                </a:solidFill>
                <a:latin typeface="Bierstadt"/>
              </a:rPr>
              <a:t>Cuarto nivel</a:t>
            </a:r>
            <a:endParaRPr b="0" lang="en-US" sz="1200" spc="-1" strike="noStrike">
              <a:solidFill>
                <a:schemeClr val="dk2"/>
              </a:solidFill>
              <a:latin typeface="Bierstadt"/>
            </a:endParaRPr>
          </a:p>
          <a:p>
            <a:pPr marL="914400" indent="0" defTabSz="914400">
              <a:lnSpc>
                <a:spcPct val="120000"/>
              </a:lnSpc>
              <a:spcBef>
                <a:spcPts val="499"/>
              </a:spcBef>
              <a:buNone/>
              <a:tabLst>
                <a:tab algn="l" pos="0"/>
              </a:tabLst>
            </a:pPr>
            <a:r>
              <a:rPr b="0" lang="es" sz="1100" spc="-1" strike="noStrike">
                <a:solidFill>
                  <a:schemeClr val="dk1"/>
                </a:solidFill>
                <a:latin typeface="Bierstadt"/>
              </a:rPr>
              <a:t>Quinto nivel</a:t>
            </a:r>
            <a:endParaRPr b="0" lang="en-US" sz="1100" spc="-1" strike="noStrike">
              <a:solidFill>
                <a:schemeClr val="dk2"/>
              </a:solidFill>
              <a:latin typeface="Bierstadt"/>
            </a:endParaRPr>
          </a:p>
        </p:txBody>
      </p:sp>
      <p:sp>
        <p:nvSpPr>
          <p:cNvPr id="357" name="PlaceHolder 3"/>
          <p:cNvSpPr>
            <a:spLocks noGrp="1"/>
          </p:cNvSpPr>
          <p:nvPr>
            <p:ph type="dt" idx="136"/>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1"/>
                </a:solidFill>
                <a:latin typeface="Bierstadt"/>
              </a:defRPr>
            </a:lvl1pPr>
          </a:lstStyle>
          <a:p>
            <a:pPr indent="0" defTabSz="914400">
              <a:lnSpc>
                <a:spcPct val="100000"/>
              </a:lnSpc>
              <a:buNone/>
            </a:pPr>
            <a:r>
              <a:rPr b="0" lang="en-US" sz="900" spc="-1" strike="noStrike">
                <a:solidFill>
                  <a:schemeClr val="dk1"/>
                </a:solidFill>
                <a:latin typeface="Bierstadt"/>
              </a:rPr>
              <a:t>&lt;fecha/hora&gt;</a:t>
            </a:r>
            <a:endParaRPr b="0" lang="es-GT" sz="900" spc="-1" strike="noStrike">
              <a:solidFill>
                <a:srgbClr val="ffffff"/>
              </a:solidFill>
              <a:latin typeface="Times New Roman"/>
            </a:endParaRPr>
          </a:p>
        </p:txBody>
      </p:sp>
      <p:sp>
        <p:nvSpPr>
          <p:cNvPr id="358" name="PlaceHolder 4"/>
          <p:cNvSpPr>
            <a:spLocks noGrp="1"/>
          </p:cNvSpPr>
          <p:nvPr>
            <p:ph type="ftr" idx="137"/>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1"/>
                </a:solidFill>
                <a:latin typeface="Bierstadt"/>
              </a:defRPr>
            </a:lvl1pPr>
          </a:lstStyle>
          <a:p>
            <a:pPr indent="0" algn="r" defTabSz="914400">
              <a:lnSpc>
                <a:spcPct val="100000"/>
              </a:lnSpc>
              <a:buNone/>
            </a:pPr>
            <a:r>
              <a:rPr b="0" lang="es" sz="900" spc="-1" strike="noStrike">
                <a:solidFill>
                  <a:schemeClr val="dk1"/>
                </a:solidFill>
                <a:latin typeface="Bierstadt"/>
              </a:rPr>
              <a:t>&lt;pie de página&gt;</a:t>
            </a:r>
            <a:endParaRPr b="0" lang="es-GT" sz="900" spc="-1" strike="noStrike">
              <a:solidFill>
                <a:srgbClr val="ffffff"/>
              </a:solidFill>
              <a:latin typeface="Times New Roman"/>
            </a:endParaRPr>
          </a:p>
        </p:txBody>
      </p:sp>
      <p:sp>
        <p:nvSpPr>
          <p:cNvPr id="359" name="PlaceHolder 5"/>
          <p:cNvSpPr>
            <a:spLocks noGrp="1"/>
          </p:cNvSpPr>
          <p:nvPr>
            <p:ph type="sldNum" idx="138"/>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ffffff"/>
              </a:solidFill>
              <a:latin typeface="Times New Roman"/>
            </a:endParaRPr>
          </a:p>
        </p:txBody>
      </p:sp>
    </p:spTree>
  </p:cSld>
  <p:clrMap bg1="lt1" bg2="lt2" tx1="dk1" tx2="dk2" accent1="accent1" accent2="accent2" accent3="accent3" accent4="accent4" accent5="accent5" accent6="accent6" hlink="hlink" folHlink="folHlink"/>
  <p:sldLayoutIdLst>
    <p:sldLayoutId id="2147483739" r:id="rId2"/>
  </p:sldLayoutIdLst>
</p:sldMaster>
</file>

<file path=ppt/slideMasters/slideMaster4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0"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61" name="Rectángulo 7">
            <a:extLst>
              <a:ext uri="{C183D7F6-B498-43B3-948B-1728B52AA6E4}">
                <adec:decorative xmlns:adec="http://schemas.microsoft.com/office/drawing/2017/decorative" val="1"/>
              </a:ext>
            </a:extLst>
          </p:cNvPr>
          <p:cNvSpPr/>
          <p:nvPr/>
        </p:nvSpPr>
        <p:spPr>
          <a:xfrm>
            <a:off x="0" y="-24120"/>
            <a:ext cx="12191760" cy="4298760"/>
          </a:xfrm>
          <a:prstGeom prst="rect">
            <a:avLst/>
          </a:prstGeom>
          <a:solidFill>
            <a:schemeClr val="bg1"/>
          </a:solidFill>
          <a:ln>
            <a:noFill/>
          </a:ln>
          <a:effectLst>
            <a:outerShdw algn="t" blurRad="254160" dir="5400000" dist="255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62" name="PlaceHolder 1"/>
          <p:cNvSpPr>
            <a:spLocks noGrp="1"/>
          </p:cNvSpPr>
          <p:nvPr>
            <p:ph type="title"/>
          </p:nvPr>
        </p:nvSpPr>
        <p:spPr>
          <a:xfrm>
            <a:off x="457200" y="1001160"/>
            <a:ext cx="8430480" cy="2939760"/>
          </a:xfrm>
          <a:prstGeom prst="rect">
            <a:avLst/>
          </a:prstGeom>
          <a:noFill/>
          <a:ln w="0">
            <a:noFill/>
          </a:ln>
        </p:spPr>
        <p:txBody>
          <a:bodyPr lIns="91440" rIns="91440" tIns="45720" bIns="45720" anchor="b">
            <a:noAutofit/>
          </a:bodyPr>
          <a:p>
            <a:pPr indent="0" defTabSz="914400">
              <a:lnSpc>
                <a:spcPct val="90000"/>
              </a:lnSpc>
              <a:buNone/>
            </a:pPr>
            <a:r>
              <a:rPr b="0" lang="es" sz="6000" spc="-1" strike="noStrike">
                <a:solidFill>
                  <a:schemeClr val="accent1"/>
                </a:solidFill>
                <a:latin typeface="Bierstadt"/>
              </a:rPr>
              <a:t>Haga clic para modificar el estilo de título del patrón</a:t>
            </a:r>
            <a:endParaRPr b="0" lang="en-US" sz="6000" spc="-1" strike="noStrike">
              <a:solidFill>
                <a:schemeClr val="dk1"/>
              </a:solidFill>
              <a:latin typeface="Bierstadt"/>
            </a:endParaRPr>
          </a:p>
        </p:txBody>
      </p:sp>
      <p:sp>
        <p:nvSpPr>
          <p:cNvPr id="363" name="PlaceHolder 2"/>
          <p:cNvSpPr>
            <a:spLocks noGrp="1"/>
          </p:cNvSpPr>
          <p:nvPr>
            <p:ph type="body"/>
          </p:nvPr>
        </p:nvSpPr>
        <p:spPr>
          <a:xfrm>
            <a:off x="457200" y="4696560"/>
            <a:ext cx="8430120" cy="127908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2400" spc="-1" strike="noStrike">
                <a:solidFill>
                  <a:schemeClr val="dk2"/>
                </a:solidFill>
                <a:latin typeface="Bierstadt"/>
              </a:rPr>
              <a:t>Haga clic para modificar los estilos de texto del patrón</a:t>
            </a:r>
            <a:endParaRPr b="0" lang="en-US" sz="2400" spc="-1" strike="noStrike">
              <a:solidFill>
                <a:schemeClr val="dk2"/>
              </a:solidFill>
              <a:latin typeface="Bierstadt"/>
            </a:endParaRPr>
          </a:p>
          <a:p>
            <a:pPr marL="228600" indent="0" defTabSz="914400">
              <a:lnSpc>
                <a:spcPct val="120000"/>
              </a:lnSpc>
              <a:spcBef>
                <a:spcPts val="499"/>
              </a:spcBef>
              <a:buNone/>
              <a:tabLst>
                <a:tab algn="l" pos="0"/>
              </a:tabLst>
            </a:pPr>
            <a:r>
              <a:rPr b="0" lang="es" sz="2000" spc="-1" strike="noStrike">
                <a:solidFill>
                  <a:schemeClr val="dk2"/>
                </a:solidFill>
                <a:latin typeface="Bierstadt"/>
              </a:rPr>
              <a:t>Segundo nivel</a:t>
            </a:r>
            <a:endParaRPr b="0" lang="en-US" sz="2000" spc="-1" strike="noStrike">
              <a:solidFill>
                <a:schemeClr val="dk2"/>
              </a:solidFill>
              <a:latin typeface="Bierstadt"/>
            </a:endParaRPr>
          </a:p>
          <a:p>
            <a:pPr marL="457200" indent="0" defTabSz="914400">
              <a:lnSpc>
                <a:spcPct val="120000"/>
              </a:lnSpc>
              <a:spcBef>
                <a:spcPts val="499"/>
              </a:spcBef>
              <a:buNone/>
              <a:tabLst>
                <a:tab algn="l" pos="0"/>
              </a:tabLst>
            </a:pPr>
            <a:r>
              <a:rPr b="0" lang="es" sz="1800" spc="-1" strike="noStrike">
                <a:solidFill>
                  <a:schemeClr val="dk2"/>
                </a:solidFill>
                <a:latin typeface="Bierstadt"/>
              </a:rPr>
              <a:t>Tercer nivel</a:t>
            </a:r>
            <a:endParaRPr b="0" lang="en-US" sz="1800" spc="-1" strike="noStrike">
              <a:solidFill>
                <a:schemeClr val="dk2"/>
              </a:solidFill>
              <a:latin typeface="Bierstadt"/>
            </a:endParaRPr>
          </a:p>
          <a:p>
            <a:pPr marL="685800" indent="0" defTabSz="914400">
              <a:lnSpc>
                <a:spcPct val="120000"/>
              </a:lnSpc>
              <a:spcBef>
                <a:spcPts val="499"/>
              </a:spcBef>
              <a:buNone/>
              <a:tabLst>
                <a:tab algn="l" pos="0"/>
              </a:tabLst>
            </a:pPr>
            <a:r>
              <a:rPr b="0" lang="es" sz="1600" spc="-1" strike="noStrike">
                <a:solidFill>
                  <a:schemeClr val="dk2"/>
                </a:solidFill>
                <a:latin typeface="Bierstadt"/>
              </a:rPr>
              <a:t>Cuarto nivel</a:t>
            </a:r>
            <a:endParaRPr b="0" lang="en-US" sz="1600" spc="-1" strike="noStrike">
              <a:solidFill>
                <a:schemeClr val="dk2"/>
              </a:solidFill>
              <a:latin typeface="Bierstadt"/>
            </a:endParaRPr>
          </a:p>
          <a:p>
            <a:pPr marL="914400" indent="0" defTabSz="914400">
              <a:lnSpc>
                <a:spcPct val="120000"/>
              </a:lnSpc>
              <a:spcBef>
                <a:spcPts val="499"/>
              </a:spcBef>
              <a:buNone/>
              <a:tabLst>
                <a:tab algn="l" pos="0"/>
              </a:tabLst>
            </a:pPr>
            <a:r>
              <a:rPr b="0" lang="es" sz="1400" spc="-1" strike="noStrike">
                <a:solidFill>
                  <a:schemeClr val="dk2"/>
                </a:solidFill>
                <a:latin typeface="Bierstadt"/>
              </a:rPr>
              <a:t>Quinto nivel</a:t>
            </a:r>
            <a:endParaRPr b="0" lang="en-US" sz="1400" spc="-1" strike="noStrike">
              <a:solidFill>
                <a:schemeClr val="dk2"/>
              </a:solidFill>
              <a:latin typeface="Bierstadt"/>
            </a:endParaRPr>
          </a:p>
        </p:txBody>
      </p:sp>
      <p:sp>
        <p:nvSpPr>
          <p:cNvPr id="364" name="PlaceHolder 3"/>
          <p:cNvSpPr>
            <a:spLocks noGrp="1"/>
          </p:cNvSpPr>
          <p:nvPr>
            <p:ph type="dt" idx="139"/>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65" name="PlaceHolder 4"/>
          <p:cNvSpPr>
            <a:spLocks noGrp="1"/>
          </p:cNvSpPr>
          <p:nvPr>
            <p:ph type="ftr" idx="140"/>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66" name="PlaceHolder 5"/>
          <p:cNvSpPr>
            <a:spLocks noGrp="1"/>
          </p:cNvSpPr>
          <p:nvPr>
            <p:ph type="sldNum" idx="141"/>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41" r:id="rId2"/>
  </p:sldLayoutIdLst>
</p:sldMaster>
</file>

<file path=ppt/slideMasters/slideMaster4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7"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368" name="Rectángulo 3">
            <a:extLst>
              <a:ext uri="{C183D7F6-B498-43B3-948B-1728B52AA6E4}">
                <adec:decorative xmlns:adec="http://schemas.microsoft.com/office/drawing/2017/decorative" val="1"/>
              </a:ext>
            </a:extLst>
          </p:cNvPr>
          <p:cNvSpPr/>
          <p:nvPr/>
        </p:nvSpPr>
        <p:spPr>
          <a:xfrm>
            <a:off x="0" y="0"/>
            <a:ext cx="5059080" cy="493920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69" name="PlaceHolder 1"/>
          <p:cNvSpPr>
            <a:spLocks noGrp="1"/>
          </p:cNvSpPr>
          <p:nvPr>
            <p:ph type="title"/>
          </p:nvPr>
        </p:nvSpPr>
        <p:spPr>
          <a:xfrm>
            <a:off x="457200" y="457200"/>
            <a:ext cx="4024800" cy="3739680"/>
          </a:xfrm>
          <a:prstGeom prst="rect">
            <a:avLst/>
          </a:prstGeom>
          <a:noFill/>
          <a:ln w="0">
            <a:noFill/>
          </a:ln>
        </p:spPr>
        <p:txBody>
          <a:bodyPr lIns="91440" rIns="91440" tIns="45720" bIns="45720" anchor="t">
            <a:normAutofit/>
          </a:bodyPr>
          <a:p>
            <a:pPr indent="0" defTabSz="914400">
              <a:lnSpc>
                <a:spcPct val="90000"/>
              </a:lnSpc>
              <a:buNone/>
            </a:pPr>
            <a:r>
              <a:rPr b="0" lang="es" sz="4400" spc="-1" strike="noStrike">
                <a:solidFill>
                  <a:schemeClr val="dk2"/>
                </a:solidFill>
                <a:latin typeface="Bierstadt"/>
              </a:rPr>
              <a:t>Haga clic para modificar el estilo de título del patrón</a:t>
            </a:r>
            <a:endParaRPr b="0" lang="en-US" sz="4400" spc="-1" strike="noStrike">
              <a:solidFill>
                <a:schemeClr val="dk1"/>
              </a:solidFill>
              <a:latin typeface="Bierstadt"/>
            </a:endParaRPr>
          </a:p>
        </p:txBody>
      </p:sp>
      <p:sp>
        <p:nvSpPr>
          <p:cNvPr id="370" name="PlaceHolder 2"/>
          <p:cNvSpPr>
            <a:spLocks noGrp="1"/>
          </p:cNvSpPr>
          <p:nvPr>
            <p:ph type="body"/>
          </p:nvPr>
        </p:nvSpPr>
        <p:spPr>
          <a:xfrm>
            <a:off x="5029200" y="0"/>
            <a:ext cx="716256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pPr>
            <a:r>
              <a:rPr b="0" lang="es" sz="1800" spc="-1" strike="noStrike">
                <a:solidFill>
                  <a:schemeClr val="dk1"/>
                </a:solidFill>
                <a:latin typeface="Bierstadt"/>
              </a:rPr>
              <a:t>Haga clic en el icono para agregar una imagen</a:t>
            </a:r>
            <a:endParaRPr b="0" lang="en-US" sz="1800" spc="-1" strike="noStrike">
              <a:solidFill>
                <a:schemeClr val="dk2"/>
              </a:solidFill>
              <a:latin typeface="Bierstadt"/>
            </a:endParaRPr>
          </a:p>
        </p:txBody>
      </p:sp>
      <p:sp>
        <p:nvSpPr>
          <p:cNvPr id="371" name="PlaceHolder 3"/>
          <p:cNvSpPr>
            <a:spLocks noGrp="1"/>
          </p:cNvSpPr>
          <p:nvPr>
            <p:ph type="dt" idx="142"/>
          </p:nvPr>
        </p:nvSpPr>
        <p:spPr>
          <a:xfrm>
            <a:off x="457200" y="6396840"/>
            <a:ext cx="1631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72" name="PlaceHolder 4"/>
          <p:cNvSpPr>
            <a:spLocks noGrp="1"/>
          </p:cNvSpPr>
          <p:nvPr>
            <p:ph type="ftr" idx="143"/>
          </p:nvPr>
        </p:nvSpPr>
        <p:spPr>
          <a:xfrm>
            <a:off x="1963440" y="6396840"/>
            <a:ext cx="254052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73" name="PlaceHolder 5"/>
          <p:cNvSpPr>
            <a:spLocks noGrp="1"/>
          </p:cNvSpPr>
          <p:nvPr>
            <p:ph type="sldNum" idx="144"/>
          </p:nvPr>
        </p:nvSpPr>
        <p:spPr>
          <a:xfrm>
            <a:off x="4519800" y="6396840"/>
            <a:ext cx="539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43" r:id="rId3"/>
  </p:sldLayoutIdLst>
</p:sldMaster>
</file>

<file path=ppt/slideMasters/slideMaster4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accent1">
            <a:lumMod val="75000"/>
          </a:schemeClr>
        </a:solidFill>
      </p:bgPr>
    </p:bg>
    <p:spTree>
      <p:nvGrpSpPr>
        <p:cNvPr id="1" name=""/>
        <p:cNvGrpSpPr/>
        <p:nvPr/>
      </p:nvGrpSpPr>
      <p:grpSpPr>
        <a:xfrm>
          <a:off x="0" y="0"/>
          <a:ext cx="0" cy="0"/>
          <a:chOff x="0" y="0"/>
          <a:chExt cx="0" cy="0"/>
        </a:xfrm>
      </p:grpSpPr>
      <p:sp>
        <p:nvSpPr>
          <p:cNvPr id="374" name="tono" hidden="1">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75" name="Rectángulo 2"/>
          <p:cNvSpPr/>
          <p:nvPr/>
        </p:nvSpPr>
        <p:spPr>
          <a:xfrm>
            <a:off x="0" y="0"/>
            <a:ext cx="12191760" cy="685764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76" name="PlaceHolder 1"/>
          <p:cNvSpPr>
            <a:spLocks noGrp="1"/>
          </p:cNvSpPr>
          <p:nvPr>
            <p:ph type="title"/>
          </p:nvPr>
        </p:nvSpPr>
        <p:spPr>
          <a:xfrm>
            <a:off x="457200" y="3507840"/>
            <a:ext cx="7589160" cy="2944080"/>
          </a:xfrm>
          <a:prstGeom prst="rect">
            <a:avLst/>
          </a:prstGeom>
          <a:noFill/>
          <a:ln w="0">
            <a:noFill/>
          </a:ln>
        </p:spPr>
        <p:txBody>
          <a:bodyPr lIns="91440" rIns="91440" tIns="45720" bIns="45720" anchor="b">
            <a:normAutofit fontScale="81006" lnSpcReduction="20000"/>
          </a:bodyPr>
          <a:p>
            <a:pPr indent="0" defTabSz="914400">
              <a:lnSpc>
                <a:spcPct val="90000"/>
              </a:lnSpc>
              <a:buNone/>
            </a:pPr>
            <a:r>
              <a:rPr b="0" lang="es" sz="8000" spc="-1" strike="noStrike">
                <a:solidFill>
                  <a:schemeClr val="accent1">
                    <a:lumMod val="20000"/>
                    <a:lumOff val="80000"/>
                  </a:schemeClr>
                </a:solidFill>
                <a:latin typeface="Bierstadt"/>
              </a:rPr>
              <a:t>Haga clic para modificar el estilo de título del patrón</a:t>
            </a:r>
            <a:endParaRPr b="0" lang="en-US" sz="8000" spc="-1" strike="noStrike">
              <a:solidFill>
                <a:schemeClr val="dk1"/>
              </a:solidFill>
              <a:latin typeface="Bierstadt"/>
            </a:endParaRPr>
          </a:p>
        </p:txBody>
      </p:sp>
      <p:sp>
        <p:nvSpPr>
          <p:cNvPr id="377" name="PlaceHolder 2"/>
          <p:cNvSpPr>
            <a:spLocks noGrp="1"/>
          </p:cNvSpPr>
          <p:nvPr>
            <p:ph type="dt" idx="145"/>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ffffff"/>
              </a:solidFill>
              <a:latin typeface="Times New Roman"/>
            </a:endParaRPr>
          </a:p>
        </p:txBody>
      </p:sp>
      <p:sp>
        <p:nvSpPr>
          <p:cNvPr id="378" name="PlaceHolder 3"/>
          <p:cNvSpPr>
            <a:spLocks noGrp="1"/>
          </p:cNvSpPr>
          <p:nvPr>
            <p:ph type="ftr" idx="146"/>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ffffff"/>
              </a:solidFill>
              <a:latin typeface="Times New Roman"/>
            </a:endParaRPr>
          </a:p>
        </p:txBody>
      </p:sp>
      <p:sp>
        <p:nvSpPr>
          <p:cNvPr id="379" name="PlaceHolder 4"/>
          <p:cNvSpPr>
            <a:spLocks noGrp="1"/>
          </p:cNvSpPr>
          <p:nvPr>
            <p:ph type="sldNum" idx="147"/>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ffffff"/>
              </a:solidFill>
              <a:latin typeface="Times New Roman"/>
            </a:endParaRPr>
          </a:p>
        </p:txBody>
      </p:sp>
      <p:sp>
        <p:nvSpPr>
          <p:cNvPr id="380"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120000"/>
              </a:lnSpc>
              <a:spcBef>
                <a:spcPts val="1417"/>
              </a:spcBef>
              <a:buClr>
                <a:srgbClr val="ffffff"/>
              </a:buClr>
              <a:buSzPct val="45000"/>
              <a:buFont typeface="Wingdings" charset="2"/>
              <a:buChar char=""/>
            </a:pPr>
            <a:r>
              <a:rPr b="0" lang="en-US" sz="1800" spc="-1" strike="noStrike">
                <a:solidFill>
                  <a:schemeClr val="dk2"/>
                </a:solidFill>
                <a:latin typeface="Bierstadt"/>
              </a:rPr>
              <a:t>Pulse para editar el formato de texto del esquema</a:t>
            </a:r>
            <a:endParaRPr b="0" lang="en-US" sz="1800" spc="-1" strike="noStrike">
              <a:solidFill>
                <a:schemeClr val="dk2"/>
              </a:solidFill>
              <a:latin typeface="Bierstadt"/>
            </a:endParaRPr>
          </a:p>
          <a:p>
            <a:pPr lvl="1" marL="864000" indent="-324000">
              <a:lnSpc>
                <a:spcPct val="120000"/>
              </a:lnSpc>
              <a:spcBef>
                <a:spcPts val="1134"/>
              </a:spcBef>
              <a:buClr>
                <a:srgbClr val="ffffff"/>
              </a:buClr>
              <a:buSzPct val="75000"/>
              <a:buFont typeface="Symbol" charset="2"/>
              <a:buChar char=""/>
            </a:pPr>
            <a:r>
              <a:rPr b="0" lang="en-US" sz="1400" spc="-1" strike="noStrike">
                <a:solidFill>
                  <a:schemeClr val="dk2"/>
                </a:solidFill>
                <a:latin typeface="Bierstadt"/>
              </a:rPr>
              <a:t>Segundo nivel del esquema</a:t>
            </a:r>
            <a:endParaRPr b="0" lang="en-US" sz="1400" spc="-1" strike="noStrike">
              <a:solidFill>
                <a:schemeClr val="dk2"/>
              </a:solidFill>
              <a:latin typeface="Bierstadt"/>
            </a:endParaRPr>
          </a:p>
          <a:p>
            <a:pPr lvl="2" marL="1296000" indent="-288000">
              <a:lnSpc>
                <a:spcPct val="120000"/>
              </a:lnSpc>
              <a:spcBef>
                <a:spcPts val="850"/>
              </a:spcBef>
              <a:buClr>
                <a:srgbClr val="ffffff"/>
              </a:buClr>
              <a:buSzPct val="45000"/>
              <a:buFont typeface="Wingdings" charset="2"/>
              <a:buChar char=""/>
            </a:pPr>
            <a:r>
              <a:rPr b="0" lang="en-US" sz="1200" spc="-1" strike="noStrike">
                <a:solidFill>
                  <a:schemeClr val="dk2"/>
                </a:solidFill>
                <a:latin typeface="Bierstadt"/>
              </a:rPr>
              <a:t>Tercer nivel del esquema</a:t>
            </a:r>
            <a:endParaRPr b="0" lang="en-US" sz="1200" spc="-1" strike="noStrike">
              <a:solidFill>
                <a:schemeClr val="dk2"/>
              </a:solidFill>
              <a:latin typeface="Bierstadt"/>
            </a:endParaRPr>
          </a:p>
          <a:p>
            <a:pPr lvl="3" marL="1728000" indent="-216000">
              <a:lnSpc>
                <a:spcPct val="120000"/>
              </a:lnSpc>
              <a:spcBef>
                <a:spcPts val="567"/>
              </a:spcBef>
              <a:buClr>
                <a:srgbClr val="ffffff"/>
              </a:buClr>
              <a:buSzPct val="75000"/>
              <a:buFont typeface="Symbol" charset="2"/>
              <a:buChar char=""/>
            </a:pPr>
            <a:r>
              <a:rPr b="0" lang="en-US" sz="1100" spc="-1" strike="noStrike">
                <a:solidFill>
                  <a:schemeClr val="dk2"/>
                </a:solidFill>
                <a:latin typeface="Bierstadt"/>
              </a:rPr>
              <a:t>Cuarto nivel del esquema</a:t>
            </a:r>
            <a:endParaRPr b="0" lang="en-US" sz="1100" spc="-1" strike="noStrike">
              <a:solidFill>
                <a:schemeClr val="dk2"/>
              </a:solidFill>
              <a:latin typeface="Bierstadt"/>
            </a:endParaRPr>
          </a:p>
          <a:p>
            <a:pPr lvl="4" marL="2160000" indent="-216000">
              <a:lnSpc>
                <a:spcPct val="120000"/>
              </a:lnSpc>
              <a:spcBef>
                <a:spcPts val="283"/>
              </a:spcBef>
              <a:buClr>
                <a:srgbClr val="ffffff"/>
              </a:buClr>
              <a:buSzPct val="45000"/>
              <a:buFont typeface="Wingdings" charset="2"/>
              <a:buChar char=""/>
            </a:pPr>
            <a:r>
              <a:rPr b="0" lang="en-US" sz="2000" spc="-1" strike="noStrike">
                <a:solidFill>
                  <a:schemeClr val="dk2"/>
                </a:solidFill>
                <a:latin typeface="Bierstadt"/>
              </a:rPr>
              <a:t>Quinto nivel del esquema</a:t>
            </a:r>
            <a:endParaRPr b="0" lang="en-US" sz="2000" spc="-1" strike="noStrike">
              <a:solidFill>
                <a:schemeClr val="dk2"/>
              </a:solidFill>
              <a:latin typeface="Bierstadt"/>
            </a:endParaRPr>
          </a:p>
          <a:p>
            <a:pPr lvl="5" marL="2592000" indent="-216000">
              <a:lnSpc>
                <a:spcPct val="120000"/>
              </a:lnSpc>
              <a:spcBef>
                <a:spcPts val="283"/>
              </a:spcBef>
              <a:buClr>
                <a:srgbClr val="ffffff"/>
              </a:buClr>
              <a:buSzPct val="45000"/>
              <a:buFont typeface="Wingdings" charset="2"/>
              <a:buChar char=""/>
            </a:pPr>
            <a:r>
              <a:rPr b="0" lang="en-US" sz="2000" spc="-1" strike="noStrike">
                <a:solidFill>
                  <a:schemeClr val="dk2"/>
                </a:solidFill>
                <a:latin typeface="Bierstadt"/>
              </a:rPr>
              <a:t>Sexto nivel del esquema</a:t>
            </a:r>
            <a:endParaRPr b="0" lang="en-US" sz="2000" spc="-1" strike="noStrike">
              <a:solidFill>
                <a:schemeClr val="dk2"/>
              </a:solidFill>
              <a:latin typeface="Bierstadt"/>
            </a:endParaRPr>
          </a:p>
          <a:p>
            <a:pPr lvl="6" marL="3024000" indent="-216000">
              <a:lnSpc>
                <a:spcPct val="120000"/>
              </a:lnSpc>
              <a:spcBef>
                <a:spcPts val="283"/>
              </a:spcBef>
              <a:buClr>
                <a:srgbClr val="ffffff"/>
              </a:buClr>
              <a:buSzPct val="45000"/>
              <a:buFont typeface="Wingdings" charset="2"/>
              <a:buChar char=""/>
            </a:pPr>
            <a:r>
              <a:rPr b="0" lang="en-US" sz="2000" spc="-1" strike="noStrike">
                <a:solidFill>
                  <a:schemeClr val="dk2"/>
                </a:solidFill>
                <a:latin typeface="Bierstadt"/>
              </a:rPr>
              <a:t>Séptimo nivel del esquema</a:t>
            </a:r>
            <a:endParaRPr b="0" lang="en-US" sz="2000" spc="-1" strike="noStrike">
              <a:solidFill>
                <a:schemeClr val="dk2"/>
              </a:solidFill>
              <a:latin typeface="Bierstadt"/>
            </a:endParaRPr>
          </a:p>
        </p:txBody>
      </p:sp>
    </p:spTree>
  </p:cSld>
  <p:clrMap bg1="lt1" bg2="lt2" tx1="dk1" tx2="dk2" accent1="accent1" accent2="accent2" accent3="accent3" accent4="accent4" accent5="accent5" accent6="accent6" hlink="hlink" folHlink="folHlink"/>
  <p:sldLayoutIdLst>
    <p:sldLayoutId id="214748374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3" name="PlaceHolder 1"/>
          <p:cNvSpPr>
            <a:spLocks noGrp="1"/>
          </p:cNvSpPr>
          <p:nvPr>
            <p:ph type="title"/>
          </p:nvPr>
        </p:nvSpPr>
        <p:spPr>
          <a:xfrm>
            <a:off x="457200" y="457200"/>
            <a:ext cx="10808640" cy="97056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34" name="PlaceHolder 2"/>
          <p:cNvSpPr>
            <a:spLocks noGrp="1"/>
          </p:cNvSpPr>
          <p:nvPr>
            <p:ph type="body"/>
          </p:nvPr>
        </p:nvSpPr>
        <p:spPr>
          <a:xfrm>
            <a:off x="457200" y="1595160"/>
            <a:ext cx="10808640" cy="47138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35" name="PlaceHolder 3"/>
          <p:cNvSpPr>
            <a:spLocks noGrp="1"/>
          </p:cNvSpPr>
          <p:nvPr>
            <p:ph type="dt" idx="13"/>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6" name="PlaceHolder 4"/>
          <p:cNvSpPr>
            <a:spLocks noGrp="1"/>
          </p:cNvSpPr>
          <p:nvPr>
            <p:ph type="ftr" idx="14"/>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7" name="PlaceHolder 5"/>
          <p:cNvSpPr>
            <a:spLocks noGrp="1"/>
          </p:cNvSpPr>
          <p:nvPr>
            <p:ph type="sldNum" idx="15"/>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7" r:id="rId2"/>
  </p:sldLayoutIdLst>
</p:sldMaster>
</file>

<file path=ppt/slideMasters/slideMaster5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schemeClr>
        </a:solidFill>
      </p:bgPr>
    </p:bg>
    <p:spTree>
      <p:nvGrpSpPr>
        <p:cNvPr id="1" name=""/>
        <p:cNvGrpSpPr/>
        <p:nvPr/>
      </p:nvGrpSpPr>
      <p:grpSpPr>
        <a:xfrm>
          <a:off x="0" y="0"/>
          <a:ext cx="0" cy="0"/>
          <a:chOff x="0" y="0"/>
          <a:chExt cx="0" cy="0"/>
        </a:xfrm>
      </p:grpSpPr>
      <p:sp>
        <p:nvSpPr>
          <p:cNvPr id="381" name="tono" hidden="1">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p:nvSpPr>
          <p:cNvPr id="382" name="PlaceHolder 1"/>
          <p:cNvSpPr>
            <a:spLocks noGrp="1"/>
          </p:cNvSpPr>
          <p:nvPr>
            <p:ph type="title"/>
          </p:nvPr>
        </p:nvSpPr>
        <p:spPr>
          <a:xfrm>
            <a:off x="457200" y="3507840"/>
            <a:ext cx="7589160" cy="2944080"/>
          </a:xfrm>
          <a:prstGeom prst="rect">
            <a:avLst/>
          </a:prstGeom>
          <a:noFill/>
          <a:ln w="0">
            <a:noFill/>
          </a:ln>
        </p:spPr>
        <p:txBody>
          <a:bodyPr lIns="91440" rIns="91440" tIns="45720" bIns="45720" anchor="b">
            <a:normAutofit fontScale="81006" lnSpcReduction="20000"/>
          </a:bodyPr>
          <a:p>
            <a:pPr indent="0" defTabSz="914400">
              <a:lnSpc>
                <a:spcPct val="90000"/>
              </a:lnSpc>
              <a:buNone/>
            </a:pPr>
            <a:r>
              <a:rPr b="0" lang="es" sz="8000" spc="-1" strike="noStrike">
                <a:solidFill>
                  <a:schemeClr val="accent1"/>
                </a:solidFill>
                <a:latin typeface="Bierstadt"/>
              </a:rPr>
              <a:t>Haga clic para modificar el estilo de título del patrón</a:t>
            </a:r>
            <a:endParaRPr b="0" lang="en-US" sz="8000" spc="-1" strike="noStrike">
              <a:solidFill>
                <a:schemeClr val="dk1"/>
              </a:solidFill>
              <a:latin typeface="Bierstadt"/>
            </a:endParaRPr>
          </a:p>
        </p:txBody>
      </p:sp>
      <p:sp>
        <p:nvSpPr>
          <p:cNvPr id="383" name="PlaceHolder 2"/>
          <p:cNvSpPr>
            <a:spLocks noGrp="1"/>
          </p:cNvSpPr>
          <p:nvPr>
            <p:ph type="dt" idx="148"/>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84" name="PlaceHolder 3"/>
          <p:cNvSpPr>
            <a:spLocks noGrp="1"/>
          </p:cNvSpPr>
          <p:nvPr>
            <p:ph type="ftr" idx="149"/>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85" name="PlaceHolder 4"/>
          <p:cNvSpPr>
            <a:spLocks noGrp="1"/>
          </p:cNvSpPr>
          <p:nvPr>
            <p:ph type="sldNum" idx="150"/>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47" r:id="rId2"/>
  </p:sldLayoutIdLst>
</p:sldMaster>
</file>

<file path=ppt/slideMasters/slideMaster5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387" name="Rectángulo 5">
            <a:extLst>
              <a:ext uri="{C183D7F6-B498-43B3-948B-1728B52AA6E4}">
                <adec:decorative xmlns:adec="http://schemas.microsoft.com/office/drawing/2017/decorative" val="1"/>
              </a:ext>
            </a:extLst>
          </p:cNvPr>
          <p:cNvSpPr/>
          <p:nvPr/>
        </p:nvSpPr>
        <p:spPr>
          <a:xfrm>
            <a:off x="0" y="0"/>
            <a:ext cx="12191760" cy="2892600"/>
          </a:xfrm>
          <a:prstGeom prst="rect">
            <a:avLst/>
          </a:prstGeom>
          <a:ln>
            <a:noFill/>
          </a:ln>
          <a:effectLst>
            <a:outerShdw algn="t" blurRad="266760" dir="5400000" dist="25560" rotWithShape="0" sx="96000" sy="96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388" name="PlaceHolder 1"/>
          <p:cNvSpPr>
            <a:spLocks noGrp="1"/>
          </p:cNvSpPr>
          <p:nvPr>
            <p:ph type="title"/>
          </p:nvPr>
        </p:nvSpPr>
        <p:spPr>
          <a:xfrm>
            <a:off x="457200" y="457200"/>
            <a:ext cx="9506160" cy="2214720"/>
          </a:xfrm>
          <a:prstGeom prst="rect">
            <a:avLst/>
          </a:prstGeom>
          <a:noFill/>
          <a:ln w="0">
            <a:noFill/>
          </a:ln>
        </p:spPr>
        <p:txBody>
          <a:bodyPr lIns="91440" rIns="91440" tIns="45720" bIns="45720" anchor="b">
            <a:noAutofit/>
          </a:bodyPr>
          <a:p>
            <a:pPr indent="0" defTabSz="914400">
              <a:lnSpc>
                <a:spcPct val="90000"/>
              </a:lnSpc>
              <a:buNone/>
            </a:pPr>
            <a:r>
              <a:rPr b="0" lang="es" sz="8800" spc="-1" strike="noStrike">
                <a:solidFill>
                  <a:schemeClr val="accent1"/>
                </a:solidFill>
                <a:latin typeface="Bierstadt"/>
              </a:rPr>
              <a:t>Haga clic para modificar el estilo de título del patrón</a:t>
            </a:r>
            <a:endParaRPr b="0" lang="en-US" sz="8800" spc="-1" strike="noStrike">
              <a:solidFill>
                <a:schemeClr val="dk1"/>
              </a:solidFill>
              <a:latin typeface="Bierstadt"/>
            </a:endParaRPr>
          </a:p>
        </p:txBody>
      </p:sp>
      <p:sp>
        <p:nvSpPr>
          <p:cNvPr id="389" name="PlaceHolder 2"/>
          <p:cNvSpPr>
            <a:spLocks noGrp="1"/>
          </p:cNvSpPr>
          <p:nvPr>
            <p:ph type="body"/>
          </p:nvPr>
        </p:nvSpPr>
        <p:spPr>
          <a:xfrm>
            <a:off x="6361560" y="3232080"/>
            <a:ext cx="5200560" cy="2791440"/>
          </a:xfrm>
          <a:prstGeom prst="rect">
            <a:avLst/>
          </a:prstGeom>
          <a:noFill/>
          <a:ln w="0">
            <a:noFill/>
          </a:ln>
        </p:spPr>
        <p:txBody>
          <a:bodyPr lIns="91440" rIns="91440" tIns="45720" bIns="45720" anchor="t">
            <a:normAutofit/>
          </a:bodyPr>
          <a:p>
            <a:pPr marL="228600" indent="-228600" defTabSz="914400">
              <a:lnSpc>
                <a:spcPct val="120000"/>
              </a:lnSpc>
              <a:spcBef>
                <a:spcPts val="1001"/>
              </a:spcBef>
              <a:buClr>
                <a:srgbClr val="1d1d1d"/>
              </a:buClr>
              <a:buFont typeface="Arial"/>
              <a:buChar char="•"/>
            </a:pPr>
            <a:r>
              <a:rPr b="0" lang="es" sz="2200" spc="-1" strike="noStrike">
                <a:solidFill>
                  <a:schemeClr val="dk2"/>
                </a:solidFill>
                <a:latin typeface="Bierstadt"/>
              </a:rPr>
              <a:t>Haga clic para modificar los estilos de texto del patrón</a:t>
            </a:r>
            <a:endParaRPr b="0" lang="en-US" sz="22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2000" spc="-1" strike="noStrike">
                <a:solidFill>
                  <a:schemeClr val="dk2"/>
                </a:solidFill>
                <a:latin typeface="Bierstadt"/>
              </a:rPr>
              <a:t>Segundo nivel</a:t>
            </a:r>
            <a:endParaRPr b="0" lang="en-US" sz="20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800" spc="-1" strike="noStrike">
                <a:solidFill>
                  <a:schemeClr val="dk2"/>
                </a:solidFill>
                <a:latin typeface="Bierstadt"/>
              </a:rPr>
              <a:t>Tercer nivel</a:t>
            </a:r>
            <a:endParaRPr b="0" lang="en-US" sz="18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Cuarto nivel</a:t>
            </a:r>
            <a:endParaRPr b="0" lang="en-US" sz="16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Quinto nivel</a:t>
            </a:r>
            <a:endParaRPr b="0" lang="en-US" sz="1400" spc="-1" strike="noStrike">
              <a:solidFill>
                <a:schemeClr val="dk2"/>
              </a:solidFill>
              <a:latin typeface="Bierstadt"/>
            </a:endParaRPr>
          </a:p>
        </p:txBody>
      </p:sp>
      <p:sp>
        <p:nvSpPr>
          <p:cNvPr id="390" name="PlaceHolder 3"/>
          <p:cNvSpPr>
            <a:spLocks noGrp="1"/>
          </p:cNvSpPr>
          <p:nvPr>
            <p:ph type="dt" idx="151"/>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391" name="PlaceHolder 4"/>
          <p:cNvSpPr>
            <a:spLocks noGrp="1"/>
          </p:cNvSpPr>
          <p:nvPr>
            <p:ph type="ftr" idx="152"/>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392" name="PlaceHolder 5"/>
          <p:cNvSpPr>
            <a:spLocks noGrp="1"/>
          </p:cNvSpPr>
          <p:nvPr>
            <p:ph type="sldNum" idx="153"/>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49"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41" name="Rectángulo 6">
            <a:extLst>
              <a:ext uri="{C183D7F6-B498-43B3-948B-1728B52AA6E4}">
                <adec:decorative xmlns:adec="http://schemas.microsoft.com/office/drawing/2017/decorative" val="1"/>
              </a:ext>
            </a:extLst>
          </p:cNvPr>
          <p:cNvSpPr/>
          <p:nvPr/>
        </p:nvSpPr>
        <p:spPr>
          <a:xfrm>
            <a:off x="0" y="0"/>
            <a:ext cx="12191760" cy="1346760"/>
          </a:xfrm>
          <a:prstGeom prst="rect">
            <a:avLst/>
          </a:prstGeom>
          <a:ln>
            <a:noFill/>
          </a:ln>
          <a:effectLst>
            <a:outerShdw algn="t" blurRad="228600" dir="5400000" dist="25560" rotWithShape="0" sx="94000" sy="94000">
              <a:srgbClr val="000000">
                <a:alpha val="15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42" name="PlaceHolder 1"/>
          <p:cNvSpPr>
            <a:spLocks noGrp="1"/>
          </p:cNvSpPr>
          <p:nvPr>
            <p:ph type="title"/>
          </p:nvPr>
        </p:nvSpPr>
        <p:spPr>
          <a:xfrm>
            <a:off x="457200" y="457200"/>
            <a:ext cx="10808640" cy="6933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43" name="PlaceHolder 2"/>
          <p:cNvSpPr>
            <a:spLocks noGrp="1"/>
          </p:cNvSpPr>
          <p:nvPr>
            <p:ph type="body"/>
          </p:nvPr>
        </p:nvSpPr>
        <p:spPr>
          <a:xfrm>
            <a:off x="457200" y="1595160"/>
            <a:ext cx="10808640" cy="47138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44" name="PlaceHolder 3"/>
          <p:cNvSpPr>
            <a:spLocks noGrp="1"/>
          </p:cNvSpPr>
          <p:nvPr>
            <p:ph type="dt" idx="16"/>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45" name="PlaceHolder 4"/>
          <p:cNvSpPr>
            <a:spLocks noGrp="1"/>
          </p:cNvSpPr>
          <p:nvPr>
            <p:ph type="ftr" idx="17"/>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46" name="PlaceHolder 5"/>
          <p:cNvSpPr>
            <a:spLocks noGrp="1"/>
          </p:cNvSpPr>
          <p:nvPr>
            <p:ph type="sldNum" idx="18"/>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9"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50" name="Rectángulo 6">
            <a:extLst>
              <a:ext uri="{C183D7F6-B498-43B3-948B-1728B52AA6E4}">
                <adec:decorative xmlns:adec="http://schemas.microsoft.com/office/drawing/2017/decorative" val="1"/>
              </a:ext>
            </a:extLst>
          </p:cNvPr>
          <p:cNvSpPr/>
          <p:nvPr/>
        </p:nvSpPr>
        <p:spPr>
          <a:xfrm>
            <a:off x="5158440" y="0"/>
            <a:ext cx="7033320" cy="685764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51" name="PlaceHolder 1"/>
          <p:cNvSpPr>
            <a:spLocks noGrp="1"/>
          </p:cNvSpPr>
          <p:nvPr>
            <p:ph type="title"/>
          </p:nvPr>
        </p:nvSpPr>
        <p:spPr>
          <a:xfrm>
            <a:off x="865440" y="2386080"/>
            <a:ext cx="3635280" cy="2561400"/>
          </a:xfrm>
          <a:prstGeom prst="rect">
            <a:avLst/>
          </a:prstGeom>
          <a:noFill/>
          <a:ln w="0">
            <a:noFill/>
          </a:ln>
        </p:spPr>
        <p:txBody>
          <a:bodyPr lIns="91440" rIns="91440" tIns="45720" bIns="45720" anchor="t">
            <a:normAutofit fontScale="93422" lnSpcReduction="20000"/>
          </a:bodyPr>
          <a:p>
            <a:pPr indent="0" defTabSz="914400">
              <a:lnSpc>
                <a:spcPct val="90000"/>
              </a:lnSpc>
              <a:buNone/>
            </a:pPr>
            <a:r>
              <a:rPr b="0" lang="es" sz="4400" spc="-1" strike="noStrike">
                <a:solidFill>
                  <a:schemeClr val="dk2"/>
                </a:solidFill>
                <a:latin typeface="Bierstadt"/>
              </a:rPr>
              <a:t>Haga clic para modificar el estilo de título del patrón</a:t>
            </a:r>
            <a:endParaRPr b="0" lang="en-US" sz="4400" spc="-1" strike="noStrike">
              <a:solidFill>
                <a:schemeClr val="dk1"/>
              </a:solidFill>
              <a:latin typeface="Bierstadt"/>
            </a:endParaRPr>
          </a:p>
        </p:txBody>
      </p:sp>
      <p:sp>
        <p:nvSpPr>
          <p:cNvPr id="52" name="PlaceHolder 2"/>
          <p:cNvSpPr>
            <a:spLocks noGrp="1"/>
          </p:cNvSpPr>
          <p:nvPr>
            <p:ph type="body"/>
          </p:nvPr>
        </p:nvSpPr>
        <p:spPr>
          <a:xfrm>
            <a:off x="5679720" y="2386440"/>
            <a:ext cx="4827600" cy="245952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2000" spc="-1" strike="noStrike">
                <a:solidFill>
                  <a:schemeClr val="dk2"/>
                </a:solidFill>
                <a:latin typeface="Bierstadt"/>
              </a:rPr>
              <a:t>Haga clic para modificar los estilos de texto del patrón</a:t>
            </a:r>
            <a:endParaRPr b="0" lang="en-US" sz="2000" spc="-1" strike="noStrike">
              <a:solidFill>
                <a:schemeClr val="dk2"/>
              </a:solidFill>
              <a:latin typeface="Bierstadt"/>
            </a:endParaRPr>
          </a:p>
          <a:p>
            <a:pPr marL="228600" indent="0" defTabSz="914400">
              <a:lnSpc>
                <a:spcPct val="120000"/>
              </a:lnSpc>
              <a:spcBef>
                <a:spcPts val="499"/>
              </a:spcBef>
              <a:buNone/>
              <a:tabLst>
                <a:tab algn="l" pos="0"/>
              </a:tabLst>
            </a:pPr>
            <a:r>
              <a:rPr b="0" lang="es" sz="1800" spc="-1" strike="noStrike">
                <a:solidFill>
                  <a:schemeClr val="dk2"/>
                </a:solidFill>
                <a:latin typeface="Bierstadt"/>
              </a:rPr>
              <a:t>Segundo nivel</a:t>
            </a:r>
            <a:endParaRPr b="0" lang="en-US" sz="1800" spc="-1" strike="noStrike">
              <a:solidFill>
                <a:schemeClr val="dk2"/>
              </a:solidFill>
              <a:latin typeface="Bierstadt"/>
            </a:endParaRPr>
          </a:p>
          <a:p>
            <a:pPr marL="457200" indent="0" defTabSz="914400">
              <a:lnSpc>
                <a:spcPct val="120000"/>
              </a:lnSpc>
              <a:spcBef>
                <a:spcPts val="499"/>
              </a:spcBef>
              <a:buNone/>
              <a:tabLst>
                <a:tab algn="l" pos="0"/>
              </a:tabLst>
            </a:pPr>
            <a:r>
              <a:rPr b="0" lang="es" sz="1600" spc="-1" strike="noStrike">
                <a:solidFill>
                  <a:schemeClr val="dk2"/>
                </a:solidFill>
                <a:latin typeface="Bierstadt"/>
              </a:rPr>
              <a:t>Tercer nivel</a:t>
            </a:r>
            <a:endParaRPr b="0" lang="en-US" sz="1600" spc="-1" strike="noStrike">
              <a:solidFill>
                <a:schemeClr val="dk2"/>
              </a:solidFill>
              <a:latin typeface="Bierstadt"/>
            </a:endParaRPr>
          </a:p>
          <a:p>
            <a:pPr marL="685800" indent="0" defTabSz="914400">
              <a:lnSpc>
                <a:spcPct val="120000"/>
              </a:lnSpc>
              <a:spcBef>
                <a:spcPts val="499"/>
              </a:spcBef>
              <a:buNone/>
              <a:tabLst>
                <a:tab algn="l" pos="0"/>
              </a:tabLst>
            </a:pPr>
            <a:r>
              <a:rPr b="0" lang="es" sz="1400" spc="-1" strike="noStrike">
                <a:solidFill>
                  <a:schemeClr val="dk2"/>
                </a:solidFill>
                <a:latin typeface="Bierstadt"/>
              </a:rPr>
              <a:t>Cuarto nivel</a:t>
            </a:r>
            <a:endParaRPr b="0" lang="en-US" sz="1400" spc="-1" strike="noStrike">
              <a:solidFill>
                <a:schemeClr val="dk2"/>
              </a:solidFill>
              <a:latin typeface="Bierstadt"/>
            </a:endParaRPr>
          </a:p>
          <a:p>
            <a:pPr marL="914400" indent="0" defTabSz="914400">
              <a:lnSpc>
                <a:spcPct val="120000"/>
              </a:lnSpc>
              <a:spcBef>
                <a:spcPts val="499"/>
              </a:spcBef>
              <a:buNone/>
              <a:tabLst>
                <a:tab algn="l" pos="0"/>
              </a:tabLst>
            </a:pPr>
            <a:r>
              <a:rPr b="0" lang="es" sz="1200" spc="-1" strike="noStrike">
                <a:solidFill>
                  <a:schemeClr val="dk2"/>
                </a:solidFill>
                <a:latin typeface="Bierstadt"/>
              </a:rPr>
              <a:t>Quinto nivel</a:t>
            </a:r>
            <a:endParaRPr b="0" lang="en-US" sz="1200" spc="-1" strike="noStrike">
              <a:solidFill>
                <a:schemeClr val="dk2"/>
              </a:solidFill>
              <a:latin typeface="Bierstadt"/>
            </a:endParaRPr>
          </a:p>
        </p:txBody>
      </p:sp>
      <p:sp>
        <p:nvSpPr>
          <p:cNvPr id="53" name="PlaceHolder 3"/>
          <p:cNvSpPr>
            <a:spLocks noGrp="1"/>
          </p:cNvSpPr>
          <p:nvPr>
            <p:ph type="dt" idx="19"/>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54" name="PlaceHolder 4"/>
          <p:cNvSpPr>
            <a:spLocks noGrp="1"/>
          </p:cNvSpPr>
          <p:nvPr>
            <p:ph type="ftr" idx="20"/>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55" name="PlaceHolder 5"/>
          <p:cNvSpPr>
            <a:spLocks noGrp="1"/>
          </p:cNvSpPr>
          <p:nvPr>
            <p:ph type="sldNum" idx="21"/>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6"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57" name="Rectángulo 17">
            <a:extLst>
              <a:ext uri="{C183D7F6-B498-43B3-948B-1728B52AA6E4}">
                <adec:decorative xmlns:adec="http://schemas.microsoft.com/office/drawing/2017/decorative" val="1"/>
              </a:ext>
            </a:extLst>
          </p:cNvPr>
          <p:cNvSpPr/>
          <p:nvPr/>
        </p:nvSpPr>
        <p:spPr>
          <a:xfrm>
            <a:off x="0" y="0"/>
            <a:ext cx="4997880" cy="6857640"/>
          </a:xfrm>
          <a:prstGeom prst="rect">
            <a:avLst/>
          </a:prstGeom>
          <a:ln>
            <a:noFill/>
          </a:ln>
          <a:effectLst>
            <a:outerShdw algn="t" blurRad="304920" dir="5400000" dist="50760" rotWithShape="0" sx="95000" sy="95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58" name="PlaceHolder 1"/>
          <p:cNvSpPr>
            <a:spLocks noGrp="1"/>
          </p:cNvSpPr>
          <p:nvPr>
            <p:ph type="title"/>
          </p:nvPr>
        </p:nvSpPr>
        <p:spPr>
          <a:xfrm>
            <a:off x="457200" y="1861560"/>
            <a:ext cx="3902040" cy="3899880"/>
          </a:xfrm>
          <a:prstGeom prst="rect">
            <a:avLst/>
          </a:prstGeom>
          <a:noFill/>
          <a:ln w="0">
            <a:noFill/>
          </a:ln>
        </p:spPr>
        <p:txBody>
          <a:bodyPr lIns="91440" rIns="91440" tIns="45720" bIns="45720" anchor="t">
            <a:normAutofit/>
          </a:bodyPr>
          <a:p>
            <a:pPr indent="0" defTabSz="914400">
              <a:lnSpc>
                <a:spcPct val="90000"/>
              </a:lnSpc>
              <a:buNone/>
            </a:pPr>
            <a:r>
              <a:rPr b="0" lang="es" sz="4000" spc="-1" strike="noStrike">
                <a:solidFill>
                  <a:schemeClr val="dk2"/>
                </a:solidFill>
                <a:latin typeface="Bierstadt"/>
              </a:rPr>
              <a:t>Haga clic para modificar el estilo de título del patrón</a:t>
            </a:r>
            <a:endParaRPr b="0" lang="en-US" sz="4000" spc="-1" strike="noStrike">
              <a:solidFill>
                <a:schemeClr val="dk1"/>
              </a:solidFill>
              <a:latin typeface="Bierstadt"/>
            </a:endParaRPr>
          </a:p>
        </p:txBody>
      </p:sp>
      <p:sp>
        <p:nvSpPr>
          <p:cNvPr id="59" name="PlaceHolder 2"/>
          <p:cNvSpPr>
            <a:spLocks noGrp="1"/>
          </p:cNvSpPr>
          <p:nvPr>
            <p:ph type="body"/>
          </p:nvPr>
        </p:nvSpPr>
        <p:spPr>
          <a:xfrm>
            <a:off x="5519880" y="1861560"/>
            <a:ext cx="4955760" cy="38944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60" name="PlaceHolder 3"/>
          <p:cNvSpPr>
            <a:spLocks noGrp="1"/>
          </p:cNvSpPr>
          <p:nvPr>
            <p:ph type="dt" idx="22"/>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61" name="PlaceHolder 4"/>
          <p:cNvSpPr>
            <a:spLocks noGrp="1"/>
          </p:cNvSpPr>
          <p:nvPr>
            <p:ph type="ftr" idx="23"/>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62" name="PlaceHolder 5"/>
          <p:cNvSpPr>
            <a:spLocks noGrp="1"/>
          </p:cNvSpPr>
          <p:nvPr>
            <p:ph type="sldNum" idx="24"/>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3"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3" name="tono">
            <a:extLst>
              <a:ext uri="{C183D7F6-B498-43B3-948B-1728B52AA6E4}">
                <adec:decorative xmlns:adec="http://schemas.microsoft.com/office/drawing/2017/decorative" val="1"/>
              </a:ext>
            </a:extLst>
          </p:cNvPr>
          <p:cNvSpPr/>
          <p:nvPr/>
        </p:nvSpPr>
        <p:spPr>
          <a:xfrm>
            <a:off x="0" y="0"/>
            <a:ext cx="12188520" cy="685764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dk2"/>
              </a:solidFill>
              <a:latin typeface="Bierstadt"/>
            </a:endParaRPr>
          </a:p>
        </p:txBody>
      </p:sp>
      <p:sp useBgFill="1">
        <p:nvSpPr>
          <p:cNvPr id="64" name="Rectángulo 19">
            <a:extLst>
              <a:ext uri="{C183D7F6-B498-43B3-948B-1728B52AA6E4}">
                <adec:decorative xmlns:adec="http://schemas.microsoft.com/office/drawing/2017/decorative" val="1"/>
              </a:ext>
            </a:extLst>
          </p:cNvPr>
          <p:cNvSpPr/>
          <p:nvPr/>
        </p:nvSpPr>
        <p:spPr>
          <a:xfrm>
            <a:off x="4998240" y="0"/>
            <a:ext cx="7193160" cy="6857640"/>
          </a:xfrm>
          <a:prstGeom prst="rect">
            <a:avLst/>
          </a:prstGeom>
          <a:ln>
            <a:noFill/>
          </a:ln>
          <a:effectLst>
            <a:outerShdw algn="t" blurRad="304920" dir="5400000" dist="50760" rotWithShape="0" sx="96000" sy="96000">
              <a:srgbClr val="000000">
                <a:alpha val="20000"/>
              </a:srgbClr>
            </a:outerShdw>
          </a:effectLst>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pc="-1" strike="noStrike">
              <a:solidFill>
                <a:schemeClr val="lt1"/>
              </a:solidFill>
              <a:latin typeface="Bierstadt"/>
            </a:endParaRPr>
          </a:p>
        </p:txBody>
      </p:sp>
      <p:sp>
        <p:nvSpPr>
          <p:cNvPr id="65" name="PlaceHolder 1"/>
          <p:cNvSpPr>
            <a:spLocks noGrp="1"/>
          </p:cNvSpPr>
          <p:nvPr>
            <p:ph type="title"/>
          </p:nvPr>
        </p:nvSpPr>
        <p:spPr>
          <a:xfrm>
            <a:off x="457200" y="1332000"/>
            <a:ext cx="4023000" cy="463860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Haga clic para modificar el estilo de título del patrón</a:t>
            </a:r>
            <a:endParaRPr b="0" lang="en-US" sz="3200" spc="-1" strike="noStrike">
              <a:solidFill>
                <a:schemeClr val="dk1"/>
              </a:solidFill>
              <a:latin typeface="Bierstadt"/>
            </a:endParaRPr>
          </a:p>
        </p:txBody>
      </p:sp>
      <p:sp>
        <p:nvSpPr>
          <p:cNvPr id="66" name="PlaceHolder 2"/>
          <p:cNvSpPr>
            <a:spLocks noGrp="1"/>
          </p:cNvSpPr>
          <p:nvPr>
            <p:ph type="body"/>
          </p:nvPr>
        </p:nvSpPr>
        <p:spPr>
          <a:xfrm>
            <a:off x="5519880" y="1332360"/>
            <a:ext cx="5681160" cy="48178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1d1d1d"/>
              </a:buClr>
              <a:buFont typeface="Arial"/>
              <a:buChar char="•"/>
            </a:pPr>
            <a:r>
              <a:rPr b="0" lang="es" sz="1800" spc="-1" strike="noStrike">
                <a:solidFill>
                  <a:schemeClr val="dk2"/>
                </a:solidFill>
                <a:latin typeface="Bierstadt"/>
              </a:rPr>
              <a:t>Haga clic para modificar los estilos de texto del patrón</a:t>
            </a:r>
            <a:endParaRPr b="0" lang="en-US" sz="1800" spc="-1" strike="noStrike">
              <a:solidFill>
                <a:schemeClr val="dk2"/>
              </a:solidFill>
              <a:latin typeface="Bierstadt"/>
            </a:endParaRPr>
          </a:p>
          <a:p>
            <a:pPr lvl="1" marL="457200" indent="-228600" defTabSz="914400">
              <a:lnSpc>
                <a:spcPct val="120000"/>
              </a:lnSpc>
              <a:spcBef>
                <a:spcPts val="499"/>
              </a:spcBef>
              <a:buClr>
                <a:srgbClr val="1d1d1d"/>
              </a:buClr>
              <a:buFont typeface="Arial"/>
              <a:buChar char="•"/>
            </a:pPr>
            <a:r>
              <a:rPr b="0" lang="es" sz="1600" spc="-1" strike="noStrike">
                <a:solidFill>
                  <a:schemeClr val="dk2"/>
                </a:solidFill>
                <a:latin typeface="Bierstadt"/>
              </a:rPr>
              <a:t>Segundo nivel</a:t>
            </a:r>
            <a:endParaRPr b="0" lang="en-US" sz="1600" spc="-1" strike="noStrike">
              <a:solidFill>
                <a:schemeClr val="dk2"/>
              </a:solidFill>
              <a:latin typeface="Bierstadt"/>
            </a:endParaRPr>
          </a:p>
          <a:p>
            <a:pPr lvl="2" marL="685800" indent="-228600" defTabSz="914400">
              <a:lnSpc>
                <a:spcPct val="120000"/>
              </a:lnSpc>
              <a:spcBef>
                <a:spcPts val="499"/>
              </a:spcBef>
              <a:buClr>
                <a:srgbClr val="1d1d1d"/>
              </a:buClr>
              <a:buFont typeface="Arial"/>
              <a:buChar char="•"/>
            </a:pPr>
            <a:r>
              <a:rPr b="0" lang="es" sz="1400" spc="-1" strike="noStrike">
                <a:solidFill>
                  <a:schemeClr val="dk2"/>
                </a:solidFill>
                <a:latin typeface="Bierstadt"/>
              </a:rPr>
              <a:t>Tercer nivel</a:t>
            </a:r>
            <a:endParaRPr b="0" lang="en-US" sz="1400" spc="-1" strike="noStrike">
              <a:solidFill>
                <a:schemeClr val="dk2"/>
              </a:solidFill>
              <a:latin typeface="Bierstadt"/>
            </a:endParaRPr>
          </a:p>
          <a:p>
            <a:pPr lvl="3" marL="914400" indent="-228600" defTabSz="914400">
              <a:lnSpc>
                <a:spcPct val="120000"/>
              </a:lnSpc>
              <a:spcBef>
                <a:spcPts val="499"/>
              </a:spcBef>
              <a:buClr>
                <a:srgbClr val="1d1d1d"/>
              </a:buClr>
              <a:buFont typeface="Arial"/>
              <a:buChar char="•"/>
            </a:pPr>
            <a:r>
              <a:rPr b="0" lang="es" sz="1200" spc="-1" strike="noStrike">
                <a:solidFill>
                  <a:schemeClr val="dk2"/>
                </a:solidFill>
                <a:latin typeface="Bierstadt"/>
              </a:rPr>
              <a:t>Cuarto nivel</a:t>
            </a:r>
            <a:endParaRPr b="0" lang="en-US" sz="1200" spc="-1" strike="noStrike">
              <a:solidFill>
                <a:schemeClr val="dk2"/>
              </a:solidFill>
              <a:latin typeface="Bierstadt"/>
            </a:endParaRPr>
          </a:p>
          <a:p>
            <a:pPr lvl="4" marL="1143000" indent="-228600" defTabSz="914400">
              <a:lnSpc>
                <a:spcPct val="120000"/>
              </a:lnSpc>
              <a:spcBef>
                <a:spcPts val="499"/>
              </a:spcBef>
              <a:buClr>
                <a:srgbClr val="1d1d1d"/>
              </a:buClr>
              <a:buFont typeface="Arial"/>
              <a:buChar char="•"/>
            </a:pPr>
            <a:r>
              <a:rPr b="0" lang="es" sz="1100" spc="-1" strike="noStrike">
                <a:solidFill>
                  <a:schemeClr val="dk2"/>
                </a:solidFill>
                <a:latin typeface="Bierstadt"/>
              </a:rPr>
              <a:t>Quinto nivel</a:t>
            </a:r>
            <a:endParaRPr b="0" lang="en-US" sz="1100" spc="-1" strike="noStrike">
              <a:solidFill>
                <a:schemeClr val="dk2"/>
              </a:solidFill>
              <a:latin typeface="Bierstadt"/>
            </a:endParaRPr>
          </a:p>
        </p:txBody>
      </p:sp>
      <p:sp>
        <p:nvSpPr>
          <p:cNvPr id="67" name="PlaceHolder 3"/>
          <p:cNvSpPr>
            <a:spLocks noGrp="1"/>
          </p:cNvSpPr>
          <p:nvPr>
            <p:ph type="dt" idx="25"/>
          </p:nvPr>
        </p:nvSpPr>
        <p:spPr>
          <a:xfrm>
            <a:off x="457200" y="6397560"/>
            <a:ext cx="4043520" cy="364680"/>
          </a:xfrm>
          <a:prstGeom prst="rect">
            <a:avLst/>
          </a:prstGeom>
          <a:noFill/>
          <a:ln w="0">
            <a:noFill/>
          </a:ln>
        </p:spPr>
        <p:txBody>
          <a:bodyPr lIns="91440" rIns="91440" tIns="45720" bIns="45720" anchor="ctr">
            <a:noAutofit/>
          </a:bodyPr>
          <a:lstStyle>
            <a:lvl1pPr indent="0" defTabSz="914400">
              <a:lnSpc>
                <a:spcPct val="100000"/>
              </a:lnSpc>
              <a:buNone/>
              <a:defRPr b="0" lang="en-US" sz="900" spc="-1" strike="noStrike">
                <a:solidFill>
                  <a:schemeClr val="dk2"/>
                </a:solidFill>
                <a:latin typeface="Bierstadt"/>
              </a:defRPr>
            </a:lvl1pPr>
          </a:lstStyle>
          <a:p>
            <a:pPr indent="0" defTabSz="914400">
              <a:lnSpc>
                <a:spcPct val="100000"/>
              </a:lnSpc>
              <a:buNone/>
            </a:pPr>
            <a:r>
              <a:rPr b="0" lang="en-US" sz="900" spc="-1" strike="noStrike">
                <a:solidFill>
                  <a:schemeClr val="dk2"/>
                </a:solidFill>
                <a:latin typeface="Bierstadt"/>
              </a:rPr>
              <a:t>&lt;fecha/hora&gt;</a:t>
            </a:r>
            <a:endParaRPr b="0" lang="es-GT" sz="900" spc="-1" strike="noStrike">
              <a:solidFill>
                <a:srgbClr val="000000"/>
              </a:solidFill>
              <a:latin typeface="Times New Roman"/>
            </a:endParaRPr>
          </a:p>
        </p:txBody>
      </p:sp>
      <p:sp>
        <p:nvSpPr>
          <p:cNvPr id="68" name="PlaceHolder 4"/>
          <p:cNvSpPr>
            <a:spLocks noGrp="1"/>
          </p:cNvSpPr>
          <p:nvPr>
            <p:ph type="ftr" idx="26"/>
          </p:nvPr>
        </p:nvSpPr>
        <p:spPr>
          <a:xfrm>
            <a:off x="8324280" y="6397560"/>
            <a:ext cx="3237840" cy="364680"/>
          </a:xfrm>
          <a:prstGeom prst="rect">
            <a:avLst/>
          </a:prstGeom>
          <a:noFill/>
          <a:ln w="0">
            <a:noFill/>
          </a:ln>
        </p:spPr>
        <p:txBody>
          <a:bodyPr lIns="91440" rIns="91440" tIns="45720" bIns="45720" anchor="ctr">
            <a:noAutofit/>
          </a:bodyPr>
          <a:lstStyle>
            <a:lvl1pPr indent="0" algn="r" defTabSz="914400">
              <a:lnSpc>
                <a:spcPct val="100000"/>
              </a:lnSpc>
              <a:buNone/>
              <a:defRPr b="0" lang="es" sz="900" spc="-1" strike="noStrike">
                <a:solidFill>
                  <a:schemeClr val="dk2"/>
                </a:solidFill>
                <a:latin typeface="Bierstadt"/>
              </a:defRPr>
            </a:lvl1pPr>
          </a:lstStyle>
          <a:p>
            <a:pPr indent="0" algn="r" defTabSz="914400">
              <a:lnSpc>
                <a:spcPct val="100000"/>
              </a:lnSpc>
              <a:buNone/>
            </a:pPr>
            <a:r>
              <a:rPr b="0" lang="es" sz="900" spc="-1" strike="noStrike">
                <a:solidFill>
                  <a:schemeClr val="dk2"/>
                </a:solidFill>
                <a:latin typeface="Bierstadt"/>
              </a:rPr>
              <a:t>&lt;pie de página&gt;</a:t>
            </a:r>
            <a:endParaRPr b="0" lang="es-GT" sz="900" spc="-1" strike="noStrike">
              <a:solidFill>
                <a:srgbClr val="000000"/>
              </a:solidFill>
              <a:latin typeface="Times New Roman"/>
            </a:endParaRPr>
          </a:p>
        </p:txBody>
      </p:sp>
      <p:sp>
        <p:nvSpPr>
          <p:cNvPr id="69" name="PlaceHolder 5"/>
          <p:cNvSpPr>
            <a:spLocks noGrp="1"/>
          </p:cNvSpPr>
          <p:nvPr>
            <p:ph type="sldNum" idx="27"/>
          </p:nvPr>
        </p:nvSpPr>
        <p:spPr>
          <a:xfrm>
            <a:off x="11562480" y="6397560"/>
            <a:ext cx="530280" cy="364680"/>
          </a:xfrm>
          <a:prstGeom prst="rect">
            <a:avLst/>
          </a:prstGeom>
          <a:noFill/>
          <a:ln w="0">
            <a:noFill/>
          </a:ln>
        </p:spPr>
        <p:txBody>
          <a:bodyPr lIns="91440" rIns="91440" tIns="45720" bIns="45720" anchor="ctr">
            <a:noAutofit/>
          </a:bodyPr>
          <a:p>
            <a:pPr indent="0">
              <a:buNone/>
            </a:pPr>
            <a:endParaRPr b="0" lang="es-GT"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5"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48.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7.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7.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slideLayout" Target="../slideLayouts/slideLayout22.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7.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5.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diagramData" Target="../diagrams/data1.xml"/><Relationship Id="rId2" Type="http://schemas.openxmlformats.org/officeDocument/2006/relationships/diagramLayout" Target="../diagrams/layout1.xml"/><Relationship Id="rId3" Type="http://schemas.openxmlformats.org/officeDocument/2006/relationships/diagramQuickStyle" Target="../diagrams/quickStyle1.xml"/><Relationship Id="rId4" Type="http://schemas.openxmlformats.org/officeDocument/2006/relationships/diagramColors" Target="../diagrams/colors1.xml"/><Relationship Id="rId5" Type="http://schemas.microsoft.com/office/2007/relationships/diagramDrawing" Target="../diagrams/drawing1.xml"/><Relationship Id="rId6" Type="http://schemas.openxmlformats.org/officeDocument/2006/relationships/slideLayout" Target="../slideLayouts/slideLayout4.xml"/><Relationship Id="rId7"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slideLayout" Target="../slideLayouts/slideLayout22.xml"/><Relationship Id="rId3" Type="http://schemas.openxmlformats.org/officeDocument/2006/relationships/notesSlide" Target="../notesSlides/notesSlide1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7.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7.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7.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7.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28.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7.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PlaceHolder 1"/>
          <p:cNvSpPr>
            <a:spLocks noGrp="1"/>
          </p:cNvSpPr>
          <p:nvPr>
            <p:ph type="title"/>
          </p:nvPr>
        </p:nvSpPr>
        <p:spPr>
          <a:xfrm>
            <a:off x="457200" y="457200"/>
            <a:ext cx="4024800" cy="3739680"/>
          </a:xfrm>
          <a:prstGeom prst="rect">
            <a:avLst/>
          </a:prstGeom>
          <a:noFill/>
          <a:ln w="0">
            <a:noFill/>
          </a:ln>
        </p:spPr>
        <p:txBody>
          <a:bodyPr lIns="91440" rIns="91440" tIns="45720" bIns="45720" anchor="t">
            <a:normAutofit/>
          </a:bodyPr>
          <a:p>
            <a:pPr indent="0" defTabSz="914400">
              <a:lnSpc>
                <a:spcPct val="90000"/>
              </a:lnSpc>
              <a:buNone/>
            </a:pPr>
            <a:r>
              <a:rPr b="0" lang="en-US" sz="4400" spc="-1" strike="noStrike">
                <a:solidFill>
                  <a:schemeClr val="dk2"/>
                </a:solidFill>
                <a:latin typeface="Bierstadt"/>
              </a:rPr>
              <a:t>Ética, riesgos y seguridad en la</a:t>
            </a:r>
            <a:r>
              <a:rPr b="0" lang="en-US" sz="4400" spc="-1" strike="noStrike">
                <a:solidFill>
                  <a:schemeClr val="dk2"/>
                </a:solidFill>
                <a:latin typeface="Bierstadt"/>
              </a:rPr>
              <a:t> Inteligencia Artificial</a:t>
            </a:r>
            <a:endParaRPr b="0" lang="en-US" sz="4400" spc="-1" strike="noStrike">
              <a:solidFill>
                <a:schemeClr val="dk1"/>
              </a:solidFill>
              <a:latin typeface="Bierstadt"/>
            </a:endParaRPr>
          </a:p>
        </p:txBody>
      </p:sp>
      <p:sp>
        <p:nvSpPr>
          <p:cNvPr id="400" name="PlaceHolder 2"/>
          <p:cNvSpPr>
            <a:spLocks noGrp="1"/>
          </p:cNvSpPr>
          <p:nvPr>
            <p:ph type="subTitle"/>
          </p:nvPr>
        </p:nvSpPr>
        <p:spPr>
          <a:xfrm>
            <a:off x="457200" y="5332680"/>
            <a:ext cx="4024800" cy="1016280"/>
          </a:xfrm>
          <a:prstGeom prst="rect">
            <a:avLst/>
          </a:prstGeom>
          <a:noFill/>
          <a:ln w="0">
            <a:noFill/>
          </a:ln>
        </p:spPr>
        <p:txBody>
          <a:bodyPr lIns="91440" rIns="91440" tIns="45720" bIns="45720" anchor="ctr">
            <a:normAutofit/>
          </a:bodyPr>
          <a:p>
            <a:pPr indent="0" defTabSz="914400">
              <a:lnSpc>
                <a:spcPct val="120000"/>
              </a:lnSpc>
              <a:spcBef>
                <a:spcPts val="1001"/>
              </a:spcBef>
              <a:buNone/>
              <a:tabLst>
                <a:tab algn="l" pos="0"/>
              </a:tabLst>
            </a:pPr>
            <a:r>
              <a:rPr b="0" lang="en-US" sz="2000" spc="-1" strike="noStrike">
                <a:solidFill>
                  <a:schemeClr val="dk2"/>
                </a:solidFill>
                <a:latin typeface="Bierstadt"/>
              </a:rPr>
              <a:t>Desafíos cruciales para un futuro tecnológico responsable</a:t>
            </a:r>
            <a:endParaRPr b="0" lang="es-GT" sz="2000" spc="-1" strike="noStrike">
              <a:solidFill>
                <a:srgbClr val="000000"/>
              </a:solidFill>
              <a:latin typeface="Arial"/>
            </a:endParaRPr>
          </a:p>
        </p:txBody>
      </p:sp>
      <p:pic>
        <p:nvPicPr>
          <p:cNvPr id="401" name="Picture 6" descr="Vista angular del circuito con forma de cerebro"/>
          <p:cNvPicPr/>
          <p:nvPr/>
        </p:nvPicPr>
        <p:blipFill>
          <a:blip r:embed="rId1"/>
          <a:stretch/>
        </p:blipFill>
        <p:spPr>
          <a:xfrm>
            <a:off x="5029200" y="930960"/>
            <a:ext cx="7162560" cy="4995720"/>
          </a:xfrm>
          <a:prstGeom prst="rect">
            <a:avLst/>
          </a:prstGeom>
          <a:ln w="0">
            <a:noFill/>
          </a:ln>
        </p:spPr>
      </p:pic>
      <p:sp>
        <p:nvSpPr>
          <p:cNvPr id="402" name="PlaceHolder 3"/>
          <p:cNvSpPr>
            <a:spLocks noGrp="1"/>
          </p:cNvSpPr>
          <p:nvPr>
            <p:ph type="dt" idx="157"/>
          </p:nvPr>
        </p:nvSpPr>
        <p:spPr>
          <a:xfrm>
            <a:off x="457200" y="6396840"/>
            <a:ext cx="163152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03" name="PlaceHolder 4"/>
          <p:cNvSpPr>
            <a:spLocks noGrp="1"/>
          </p:cNvSpPr>
          <p:nvPr>
            <p:ph type="ftr" idx="158"/>
          </p:nvPr>
        </p:nvSpPr>
        <p:spPr>
          <a:xfrm>
            <a:off x="1963440" y="6396840"/>
            <a:ext cx="254052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04" name="PlaceHolder 5"/>
          <p:cNvSpPr>
            <a:spLocks noGrp="1"/>
          </p:cNvSpPr>
          <p:nvPr>
            <p:ph type="sldNum" idx="159"/>
          </p:nvPr>
        </p:nvSpPr>
        <p:spPr>
          <a:xfrm>
            <a:off x="4519800" y="6396840"/>
            <a:ext cx="53928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nodeType="withEffect" fill="hold" presetClass="entr" presetID="42">
                                  <p:stCondLst>
                                    <p:cond delay="250"/>
                                  </p:stCondLst>
                                  <p:iterate type="el">
                                    <p:tmAbs val="100"/>
                                  </p:iterate>
                                  <p:childTnLst>
                                    <p:set>
                                      <p:cBhvr>
                                        <p:cTn id="6" dur="1" fill="hold">
                                          <p:stCondLst>
                                            <p:cond delay="0"/>
                                          </p:stCondLst>
                                        </p:cTn>
                                        <p:tgtEl>
                                          <p:spTgt spid="400"/>
                                        </p:tgtEl>
                                        <p:attrNameLst>
                                          <p:attrName>style.visibility</p:attrName>
                                        </p:attrNameLst>
                                      </p:cBhvr>
                                      <p:to>
                                        <p:strVal val="visible"/>
                                      </p:to>
                                    </p:set>
                                    <p:animEffect filter="fade" transition="in">
                                      <p:cBhvr additive="repl">
                                        <p:cTn id="7" dur="250"/>
                                        <p:tgtEl>
                                          <p:spTgt spid="400"/>
                                        </p:tgtEl>
                                      </p:cBhvr>
                                    </p:animEffect>
                                    <p:anim calcmode="lin" valueType="num">
                                      <p:cBhvr additive="repl">
                                        <p:cTn id="8" dur="250" fill="hold"/>
                                        <p:tgtEl>
                                          <p:spTgt spid="400"/>
                                        </p:tgtEl>
                                        <p:attrNameLst>
                                          <p:attrName>ppt_x</p:attrName>
                                        </p:attrNameLst>
                                      </p:cBhvr>
                                      <p:tavLst>
                                        <p:tav tm="0">
                                          <p:val>
                                            <p:strVal val="#ppt_x"/>
                                          </p:val>
                                        </p:tav>
                                        <p:tav tm="100000">
                                          <p:val>
                                            <p:strVal val="#ppt_x"/>
                                          </p:val>
                                        </p:tav>
                                      </p:tavLst>
                                    </p:anim>
                                    <p:anim calcmode="lin" valueType="num">
                                      <p:cBhvr additive="repl">
                                        <p:cTn id="9" dur="250" fill="hold"/>
                                        <p:tgtEl>
                                          <p:spTgt spid="4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9"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000" spc="-1" strike="noStrike">
                <a:solidFill>
                  <a:schemeClr val="dk2"/>
                </a:solidFill>
                <a:latin typeface="Bierstadt"/>
              </a:rPr>
              <a:t>Deepfakes: riesgos, casos reales e identificación</a:t>
            </a:r>
            <a:endParaRPr b="0" lang="en-US" sz="3000" spc="-1" strike="noStrike">
              <a:solidFill>
                <a:schemeClr val="dk1"/>
              </a:solidFill>
              <a:latin typeface="Bierstadt"/>
            </a:endParaRPr>
          </a:p>
        </p:txBody>
      </p:sp>
      <p:sp>
        <p:nvSpPr>
          <p:cNvPr id="450"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Riesgos principales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deepfakes causan desinformación y pueden dañar reputaciones o manipular opiniones políticas.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Casos reales documentados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Se han usado deepfakes para fraudes financieros, incluyendo llamadas con voz clonada a empleados.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Señales para identificar deepfakes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Movimientos faciales poco naturales, inconsistencias en iluminación y audios con entonación extraña son indicios comunes.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Importancia del pensamiento crítico</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Verificar fuentes y contrastar información son claves para evitar difundir contenido falso.</a:t>
            </a:r>
            <a:endParaRPr b="0" lang="es-GT" sz="1400" spc="-1" strike="noStrike">
              <a:solidFill>
                <a:srgbClr val="000000"/>
              </a:solidFill>
              <a:latin typeface="Arial"/>
            </a:endParaRPr>
          </a:p>
        </p:txBody>
      </p:sp>
      <p:sp>
        <p:nvSpPr>
          <p:cNvPr id="451" name="PlaceHolder 2"/>
          <p:cNvSpPr>
            <a:spLocks noGrp="1"/>
          </p:cNvSpPr>
          <p:nvPr>
            <p:ph type="dt" idx="184"/>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52" name="PlaceHolder 3"/>
          <p:cNvSpPr>
            <a:spLocks noGrp="1"/>
          </p:cNvSpPr>
          <p:nvPr>
            <p:ph type="ftr" idx="185"/>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53" name="PlaceHolder 4"/>
          <p:cNvSpPr>
            <a:spLocks noGrp="1"/>
          </p:cNvSpPr>
          <p:nvPr>
            <p:ph type="sldNum" idx="186"/>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54" name="Content Placeholder 6" descr="Persona mirando números"/>
          <p:cNvPicPr/>
          <p:nvPr/>
        </p:nvPicPr>
        <p:blipFill>
          <a:blip r:embed="rId1">
            <a:alphaModFix amt="70000"/>
          </a:blip>
          <a:srcRect l="29454" t="0" r="25708" b="0"/>
          <a:stretch/>
        </p:blipFill>
        <p:spPr>
          <a:xfrm>
            <a:off x="8091720" y="0"/>
            <a:ext cx="4100040" cy="6857640"/>
          </a:xfrm>
          <a:prstGeom prst="rect">
            <a:avLst/>
          </a:prstGeom>
          <a:ln w="0">
            <a:noFill/>
          </a:ln>
        </p:spPr>
      </p:pic>
    </p:spTree>
  </p:cSld>
  <p:transition>
    <p:fade/>
  </p:transition>
  <p:timing>
    <p:tnLst>
      <p:par>
        <p:cTn id="78" dur="indefinite" restart="never" nodeType="tmRoot">
          <p:childTnLst>
            <p:seq>
              <p:cTn id="79" dur="indefinite" nodeType="mainSeq">
                <p:childTnLst>
                  <p:par>
                    <p:cTn id="80" fill="hold">
                      <p:stCondLst>
                        <p:cond delay="0"/>
                      </p:stCondLst>
                      <p:childTnLst>
                        <p:par>
                          <p:cTn id="81" fill="hold">
                            <p:stCondLst>
                              <p:cond delay="0"/>
                            </p:stCondLst>
                            <p:childTnLst>
                              <p:par>
                                <p:cTn id="82" nodeType="withEffect" fill="hold" presetClass="entr" presetID="42">
                                  <p:stCondLst>
                                    <p:cond delay="250"/>
                                  </p:stCondLst>
                                  <p:iterate type="el">
                                    <p:tmAbs val="100"/>
                                  </p:iterate>
                                  <p:childTnLst>
                                    <p:set>
                                      <p:cBhvr>
                                        <p:cTn id="83" dur="1" fill="hold">
                                          <p:stCondLst>
                                            <p:cond delay="0"/>
                                          </p:stCondLst>
                                        </p:cTn>
                                        <p:tgtEl>
                                          <p:spTgt spid="450"/>
                                        </p:tgtEl>
                                        <p:attrNameLst>
                                          <p:attrName>style.visibility</p:attrName>
                                        </p:attrNameLst>
                                      </p:cBhvr>
                                      <p:to>
                                        <p:strVal val="visible"/>
                                      </p:to>
                                    </p:set>
                                    <p:animEffect filter="fade" transition="in">
                                      <p:cBhvr additive="repl">
                                        <p:cTn id="84" dur="250"/>
                                        <p:tgtEl>
                                          <p:spTgt spid="450"/>
                                        </p:tgtEl>
                                      </p:cBhvr>
                                    </p:animEffect>
                                    <p:anim calcmode="lin" valueType="num">
                                      <p:cBhvr additive="repl">
                                        <p:cTn id="85" dur="250" fill="hold"/>
                                        <p:tgtEl>
                                          <p:spTgt spid="450"/>
                                        </p:tgtEl>
                                        <p:attrNameLst>
                                          <p:attrName>ppt_x</p:attrName>
                                        </p:attrNameLst>
                                      </p:cBhvr>
                                      <p:tavLst>
                                        <p:tav tm="0">
                                          <p:val>
                                            <p:strVal val="#ppt_x"/>
                                          </p:val>
                                        </p:tav>
                                        <p:tav tm="100000">
                                          <p:val>
                                            <p:strVal val="#ppt_x"/>
                                          </p:val>
                                        </p:tav>
                                      </p:tavLst>
                                    </p:anim>
                                    <p:anim calcmode="lin" valueType="num">
                                      <p:cBhvr additive="repl">
                                        <p:cTn id="86" dur="250" fill="hold"/>
                                        <p:tgtEl>
                                          <p:spTgt spid="4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200" spc="-1" strike="noStrike">
                <a:solidFill>
                  <a:schemeClr val="dk2"/>
                </a:solidFill>
                <a:latin typeface="Bierstadt"/>
              </a:rPr>
              <a:t>Sesgos algorítmicos: origen y ejemplos</a:t>
            </a:r>
            <a:endParaRPr b="0" lang="en-US" sz="3200" spc="-1" strike="noStrike">
              <a:solidFill>
                <a:schemeClr val="dk1"/>
              </a:solidFill>
              <a:latin typeface="Bierstadt"/>
            </a:endParaRPr>
          </a:p>
        </p:txBody>
      </p:sp>
      <p:sp>
        <p:nvSpPr>
          <p:cNvPr id="456"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Definición de sesgos algorítmicos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sesgos algorítmicos ocurren cuando la IA genera resultados injustos por datos o diseño incompletos.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Ejemplo en selección de personal</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Un sistema de selección entrenado con datos históricos puede favorecer ciertos perfiles y excluir otros.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Causa de los sesgos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datos reflejan desigualdades sociales existentes, causando que la IA reproduzca esas disparidades.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Importancia de la crítica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Reconocer que la IA no siempre es objetiva y analizar sus resultados críticamente es fundamental.</a:t>
            </a:r>
            <a:endParaRPr b="0" lang="es-GT" sz="1400" spc="-1" strike="noStrike">
              <a:solidFill>
                <a:srgbClr val="000000"/>
              </a:solidFill>
              <a:latin typeface="Arial"/>
            </a:endParaRPr>
          </a:p>
        </p:txBody>
      </p:sp>
      <p:sp>
        <p:nvSpPr>
          <p:cNvPr id="457" name="PlaceHolder 2"/>
          <p:cNvSpPr>
            <a:spLocks noGrp="1"/>
          </p:cNvSpPr>
          <p:nvPr>
            <p:ph type="dt" idx="187"/>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58" name="PlaceHolder 3"/>
          <p:cNvSpPr>
            <a:spLocks noGrp="1"/>
          </p:cNvSpPr>
          <p:nvPr>
            <p:ph type="ftr" idx="188"/>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59" name="PlaceHolder 4"/>
          <p:cNvSpPr>
            <a:spLocks noGrp="1"/>
          </p:cNvSpPr>
          <p:nvPr>
            <p:ph type="sldNum" idx="189"/>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60" name="Content Placeholder 6" descr="Pensar fuera de lo común"/>
          <p:cNvPicPr/>
          <p:nvPr/>
        </p:nvPicPr>
        <p:blipFill>
          <a:blip r:embed="rId1">
            <a:alphaModFix amt="70000"/>
          </a:blip>
          <a:srcRect l="14928" t="0" r="45155" b="0"/>
          <a:stretch/>
        </p:blipFill>
        <p:spPr>
          <a:xfrm>
            <a:off x="8091720" y="0"/>
            <a:ext cx="4100040" cy="6857640"/>
          </a:xfrm>
          <a:prstGeom prst="rect">
            <a:avLst/>
          </a:prstGeom>
          <a:ln w="0">
            <a:noFill/>
          </a:ln>
        </p:spPr>
      </p:pic>
    </p:spTree>
  </p:cSld>
  <p:transition>
    <p:fade/>
  </p:transition>
  <p:timing>
    <p:tnLst>
      <p:par>
        <p:cTn id="87" dur="indefinite" restart="never" nodeType="tmRoot">
          <p:childTnLst>
            <p:seq>
              <p:cTn id="88" dur="indefinite" nodeType="mainSeq">
                <p:childTnLst>
                  <p:par>
                    <p:cTn id="89" fill="hold">
                      <p:stCondLst>
                        <p:cond delay="0"/>
                      </p:stCondLst>
                      <p:childTnLst>
                        <p:par>
                          <p:cTn id="90" fill="hold">
                            <p:stCondLst>
                              <p:cond delay="0"/>
                            </p:stCondLst>
                            <p:childTnLst>
                              <p:par>
                                <p:cTn id="91" nodeType="withEffect" fill="hold" presetClass="entr" presetID="42">
                                  <p:stCondLst>
                                    <p:cond delay="250"/>
                                  </p:stCondLst>
                                  <p:iterate type="el">
                                    <p:tmAbs val="100"/>
                                  </p:iterate>
                                  <p:childTnLst>
                                    <p:set>
                                      <p:cBhvr>
                                        <p:cTn id="92" dur="1" fill="hold">
                                          <p:stCondLst>
                                            <p:cond delay="0"/>
                                          </p:stCondLst>
                                        </p:cTn>
                                        <p:tgtEl>
                                          <p:spTgt spid="456"/>
                                        </p:tgtEl>
                                        <p:attrNameLst>
                                          <p:attrName>style.visibility</p:attrName>
                                        </p:attrNameLst>
                                      </p:cBhvr>
                                      <p:to>
                                        <p:strVal val="visible"/>
                                      </p:to>
                                    </p:set>
                                    <p:animEffect filter="fade" transition="in">
                                      <p:cBhvr additive="repl">
                                        <p:cTn id="93" dur="250"/>
                                        <p:tgtEl>
                                          <p:spTgt spid="456"/>
                                        </p:tgtEl>
                                      </p:cBhvr>
                                    </p:animEffect>
                                    <p:anim calcmode="lin" valueType="num">
                                      <p:cBhvr additive="repl">
                                        <p:cTn id="94" dur="250" fill="hold"/>
                                        <p:tgtEl>
                                          <p:spTgt spid="456"/>
                                        </p:tgtEl>
                                        <p:attrNameLst>
                                          <p:attrName>ppt_x</p:attrName>
                                        </p:attrNameLst>
                                      </p:cBhvr>
                                      <p:tavLst>
                                        <p:tav tm="0">
                                          <p:val>
                                            <p:strVal val="#ppt_x"/>
                                          </p:val>
                                        </p:tav>
                                        <p:tav tm="100000">
                                          <p:val>
                                            <p:strVal val="#ppt_x"/>
                                          </p:val>
                                        </p:tav>
                                      </p:tavLst>
                                    </p:anim>
                                    <p:anim calcmode="lin" valueType="num">
                                      <p:cBhvr additive="repl">
                                        <p:cTn id="95" dur="250" fill="hold"/>
                                        <p:tgtEl>
                                          <p:spTgt spid="4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PlaceHolder 1"/>
          <p:cNvSpPr>
            <a:spLocks noGrp="1"/>
          </p:cNvSpPr>
          <p:nvPr>
            <p:ph type="title"/>
          </p:nvPr>
        </p:nvSpPr>
        <p:spPr>
          <a:xfrm>
            <a:off x="457200" y="433440"/>
            <a:ext cx="3835800" cy="1434240"/>
          </a:xfrm>
          <a:prstGeom prst="rect">
            <a:avLst/>
          </a:prstGeom>
          <a:noFill/>
          <a:ln w="0">
            <a:noFill/>
          </a:ln>
        </p:spPr>
        <p:txBody>
          <a:bodyPr lIns="91440" rIns="91440" tIns="45720" bIns="45720" anchor="b">
            <a:normAutofit fontScale="93740" lnSpcReduction="20000"/>
          </a:bodyPr>
          <a:p>
            <a:pPr indent="0" defTabSz="914400">
              <a:lnSpc>
                <a:spcPct val="90000"/>
              </a:lnSpc>
              <a:buNone/>
            </a:pPr>
            <a:r>
              <a:rPr b="0" lang="es" sz="3200" spc="-1" strike="noStrike">
                <a:solidFill>
                  <a:schemeClr val="dk2"/>
                </a:solidFill>
                <a:latin typeface="Bierstadt"/>
              </a:rPr>
              <a:t>Sesgos algorítmicos: impacto y mitigación</a:t>
            </a:r>
            <a:endParaRPr b="0" lang="en-US" sz="3200" spc="-1" strike="noStrike">
              <a:solidFill>
                <a:schemeClr val="dk1"/>
              </a:solidFill>
              <a:latin typeface="Bierstadt"/>
            </a:endParaRPr>
          </a:p>
        </p:txBody>
      </p:sp>
      <p:sp>
        <p:nvSpPr>
          <p:cNvPr id="462" name="TextBox 7"/>
          <p:cNvSpPr/>
          <p:nvPr/>
        </p:nvSpPr>
        <p:spPr>
          <a:xfrm>
            <a:off x="457200" y="2413800"/>
            <a:ext cx="3835800" cy="3892320"/>
          </a:xfrm>
          <a:prstGeom prst="rect">
            <a:avLst/>
          </a:prstGeom>
          <a:noFill/>
          <a:ln w="0">
            <a:noFill/>
          </a:ln>
        </p:spPr>
        <p:style>
          <a:lnRef idx="0"/>
          <a:fillRef idx="0"/>
          <a:effectRef idx="0"/>
          <a:fontRef idx="minor"/>
        </p:style>
        <p:txBody>
          <a:bodyPr lIns="90000" rIns="90000" tIns="45000" bIns="45000" anchor="t">
            <a:normAutofit fontScale="93333"/>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Impacto de sesgos algorítmicos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sesgos pueden afectar oportunidades laborales, acceso a servicios y experiencias educativas negativas.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Estrategias de mitigación</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Se usan datos diversos, auditorías de algoritmos y supervisión humana para reducir sesgos.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Importancia del pensamiento crítico</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usuarios deben cuestionar resultados de IA y no aceptarlos como verdades absolutas.</a:t>
            </a:r>
            <a:endParaRPr b="0" lang="es-GT" sz="1400" spc="-1" strike="noStrike">
              <a:solidFill>
                <a:srgbClr val="000000"/>
              </a:solidFill>
              <a:latin typeface="Arial"/>
            </a:endParaRPr>
          </a:p>
        </p:txBody>
      </p:sp>
      <p:sp>
        <p:nvSpPr>
          <p:cNvPr id="463" name="PlaceHolder 2"/>
          <p:cNvSpPr>
            <a:spLocks noGrp="1"/>
          </p:cNvSpPr>
          <p:nvPr>
            <p:ph type="dt" idx="190"/>
          </p:nvPr>
        </p:nvSpPr>
        <p:spPr>
          <a:xfrm>
            <a:off x="457200" y="6397920"/>
            <a:ext cx="150516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64" name="PlaceHolder 3"/>
          <p:cNvSpPr>
            <a:spLocks noGrp="1"/>
          </p:cNvSpPr>
          <p:nvPr>
            <p:ph type="ftr" idx="191"/>
          </p:nvPr>
        </p:nvSpPr>
        <p:spPr>
          <a:xfrm>
            <a:off x="1962720" y="6397920"/>
            <a:ext cx="22046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1"/>
                </a:solidFill>
                <a:latin typeface="Bierstadt"/>
              </a:defRPr>
            </a:lvl1pPr>
          </a:lstStyle>
          <a:p>
            <a:pPr indent="0" algn="r" defTabSz="914400">
              <a:lnSpc>
                <a:spcPct val="100000"/>
              </a:lnSpc>
              <a:spcAft>
                <a:spcPts val="601"/>
              </a:spcAft>
              <a:buNone/>
            </a:pPr>
            <a:r>
              <a:rPr b="0" lang="es" sz="900" spc="-1" strike="noStrike">
                <a:solidFill>
                  <a:schemeClr val="dk1"/>
                </a:solidFill>
                <a:latin typeface="Bierstadt"/>
              </a:rPr>
              <a:t>Ejemplo de Texto de pie de página</a:t>
            </a:r>
            <a:endParaRPr b="0" lang="es-GT" sz="900" spc="-1" strike="noStrike">
              <a:solidFill>
                <a:srgbClr val="000000"/>
              </a:solidFill>
              <a:latin typeface="Times New Roman"/>
            </a:endParaRPr>
          </a:p>
        </p:txBody>
      </p:sp>
      <p:sp>
        <p:nvSpPr>
          <p:cNvPr id="465" name="PlaceHolder 4"/>
          <p:cNvSpPr>
            <a:spLocks noGrp="1"/>
          </p:cNvSpPr>
          <p:nvPr>
            <p:ph type="sldNum" idx="192"/>
          </p:nvPr>
        </p:nvSpPr>
        <p:spPr>
          <a:xfrm>
            <a:off x="4160520" y="6397920"/>
            <a:ext cx="51192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1"/>
              </a:solidFill>
              <a:latin typeface="Bierstadt"/>
            </a:endParaRPr>
          </a:p>
        </p:txBody>
      </p:sp>
      <p:pic>
        <p:nvPicPr>
          <p:cNvPr id="466" name="Content Placeholder 6" descr="Las burbujas de comunicación rojas con espacio de copia están conectadas entre sí mediante flechas negras. Esta imagen muestra las redes sociales y la comunicación online entre personas."/>
          <p:cNvPicPr/>
          <p:nvPr/>
        </p:nvPicPr>
        <p:blipFill>
          <a:blip r:embed="rId1">
            <a:alphaModFix amt="70000"/>
          </a:blip>
          <a:srcRect l="6952" t="0" r="20725" b="0"/>
          <a:stretch/>
        </p:blipFill>
        <p:spPr>
          <a:xfrm>
            <a:off x="4761720" y="0"/>
            <a:ext cx="7429680" cy="6857640"/>
          </a:xfrm>
          <a:prstGeom prst="rect">
            <a:avLst/>
          </a:prstGeom>
          <a:ln w="0">
            <a:noFill/>
          </a:ln>
        </p:spPr>
      </p:pic>
    </p:spTree>
  </p:cSld>
  <p:transition>
    <p:fade/>
  </p:transition>
  <p:timing>
    <p:tnLst>
      <p:par>
        <p:cTn id="96" dur="indefinite" restart="never" nodeType="tmRoot">
          <p:childTnLst>
            <p:seq>
              <p:cTn id="97" dur="indefinite" nodeType="mainSeq">
                <p:childTnLst>
                  <p:par>
                    <p:cTn id="98" fill="hold">
                      <p:stCondLst>
                        <p:cond delay="0"/>
                      </p:stCondLst>
                      <p:childTnLst>
                        <p:par>
                          <p:cTn id="99" fill="hold">
                            <p:stCondLst>
                              <p:cond delay="0"/>
                            </p:stCondLst>
                            <p:childTnLst>
                              <p:par>
                                <p:cTn id="100" nodeType="withEffect" fill="hold" presetClass="entr" presetID="42">
                                  <p:stCondLst>
                                    <p:cond delay="250"/>
                                  </p:stCondLst>
                                  <p:iterate type="el">
                                    <p:tmAbs val="100"/>
                                  </p:iterate>
                                  <p:childTnLst>
                                    <p:set>
                                      <p:cBhvr>
                                        <p:cTn id="101" dur="1" fill="hold">
                                          <p:stCondLst>
                                            <p:cond delay="0"/>
                                          </p:stCondLst>
                                        </p:cTn>
                                        <p:tgtEl>
                                          <p:spTgt spid="462"/>
                                        </p:tgtEl>
                                        <p:attrNameLst>
                                          <p:attrName>style.visibility</p:attrName>
                                        </p:attrNameLst>
                                      </p:cBhvr>
                                      <p:to>
                                        <p:strVal val="visible"/>
                                      </p:to>
                                    </p:set>
                                    <p:animEffect filter="fade" transition="in">
                                      <p:cBhvr additive="repl">
                                        <p:cTn id="102" dur="250"/>
                                        <p:tgtEl>
                                          <p:spTgt spid="462"/>
                                        </p:tgtEl>
                                      </p:cBhvr>
                                    </p:animEffect>
                                    <p:anim calcmode="lin" valueType="num">
                                      <p:cBhvr additive="repl">
                                        <p:cTn id="103" dur="250" fill="hold"/>
                                        <p:tgtEl>
                                          <p:spTgt spid="462"/>
                                        </p:tgtEl>
                                        <p:attrNameLst>
                                          <p:attrName>ppt_x</p:attrName>
                                        </p:attrNameLst>
                                      </p:cBhvr>
                                      <p:tavLst>
                                        <p:tav tm="0">
                                          <p:val>
                                            <p:strVal val="#ppt_x"/>
                                          </p:val>
                                        </p:tav>
                                        <p:tav tm="100000">
                                          <p:val>
                                            <p:strVal val="#ppt_x"/>
                                          </p:val>
                                        </p:tav>
                                      </p:tavLst>
                                    </p:anim>
                                    <p:anim calcmode="lin" valueType="num">
                                      <p:cBhvr additive="repl">
                                        <p:cTn id="104" dur="250" fill="hold"/>
                                        <p:tgtEl>
                                          <p:spTgt spid="4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7" name="PlaceHolder 1"/>
          <p:cNvSpPr>
            <a:spLocks noGrp="1"/>
          </p:cNvSpPr>
          <p:nvPr>
            <p:ph type="title"/>
          </p:nvPr>
        </p:nvSpPr>
        <p:spPr>
          <a:xfrm>
            <a:off x="457200" y="3507840"/>
            <a:ext cx="7589160" cy="2944080"/>
          </a:xfrm>
          <a:prstGeom prst="rect">
            <a:avLst/>
          </a:prstGeom>
          <a:noFill/>
          <a:ln w="0">
            <a:noFill/>
          </a:ln>
        </p:spPr>
        <p:txBody>
          <a:bodyPr lIns="91440" rIns="91440" tIns="45720" bIns="45720" anchor="b">
            <a:normAutofit/>
          </a:bodyPr>
          <a:p>
            <a:pPr indent="0" defTabSz="914400">
              <a:lnSpc>
                <a:spcPct val="90000"/>
              </a:lnSpc>
              <a:buNone/>
            </a:pPr>
            <a:r>
              <a:rPr b="0" lang="en-US" sz="6800" spc="-1" strike="noStrike">
                <a:solidFill>
                  <a:schemeClr val="accent1">
                    <a:lumMod val="20000"/>
                    <a:lumOff val="80000"/>
                  </a:schemeClr>
                </a:solidFill>
                <a:latin typeface="Bierstadt"/>
              </a:rPr>
              <a:t>Uso responsable, derechos y conclusiones</a:t>
            </a:r>
            <a:endParaRPr b="0" lang="en-US" sz="6800" spc="-1" strike="noStrike">
              <a:solidFill>
                <a:schemeClr val="dk1"/>
              </a:solidFill>
              <a:latin typeface="Bierstadt"/>
            </a:endParaRPr>
          </a:p>
        </p:txBody>
      </p:sp>
      <p:sp>
        <p:nvSpPr>
          <p:cNvPr id="468" name="PlaceHolder 2"/>
          <p:cNvSpPr>
            <a:spLocks noGrp="1"/>
          </p:cNvSpPr>
          <p:nvPr>
            <p:ph type="dt" idx="193"/>
          </p:nvPr>
        </p:nvSpPr>
        <p:spPr>
          <a:xfrm>
            <a:off x="457200" y="6397560"/>
            <a:ext cx="404352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ffffff"/>
              </a:solidFill>
              <a:latin typeface="Times New Roman"/>
            </a:endParaRPr>
          </a:p>
        </p:txBody>
      </p:sp>
      <p:sp>
        <p:nvSpPr>
          <p:cNvPr id="469" name="PlaceHolder 3"/>
          <p:cNvSpPr>
            <a:spLocks noGrp="1"/>
          </p:cNvSpPr>
          <p:nvPr>
            <p:ph type="ftr" idx="194"/>
          </p:nvPr>
        </p:nvSpPr>
        <p:spPr>
          <a:xfrm>
            <a:off x="8324280" y="6397560"/>
            <a:ext cx="32378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ffffff"/>
              </a:solidFill>
              <a:latin typeface="Times New Roman"/>
            </a:endParaRPr>
          </a:p>
        </p:txBody>
      </p:sp>
      <p:sp>
        <p:nvSpPr>
          <p:cNvPr id="470" name="PlaceHolder 4"/>
          <p:cNvSpPr>
            <a:spLocks noGrp="1"/>
          </p:cNvSpPr>
          <p:nvPr>
            <p:ph type="sldNum" idx="195"/>
          </p:nvPr>
        </p:nvSpPr>
        <p:spPr>
          <a:xfrm>
            <a:off x="11562480" y="6397560"/>
            <a:ext cx="53028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spTree>
  </p:cSld>
  <p:transition>
    <p:fade/>
  </p:transition>
  <p:timing>
    <p:tnLst>
      <p:par>
        <p:cTn id="105" dur="indefinite" restart="never" nodeType="tmRoot">
          <p:childTnLst>
            <p:seq>
              <p:cTn id="106" dur="indefinite" nodeType="mainSeq">
                <p:childTnLst>
                  <p:par>
                    <p:cTn id="107" fill="hold">
                      <p:stCondLst>
                        <p:cond delay="0"/>
                      </p:stCondLst>
                      <p:childTnLst>
                        <p:par>
                          <p:cTn id="108" fill="hold">
                            <p:stCondLst>
                              <p:cond delay="0"/>
                            </p:stCondLst>
                            <p:childTnLst>
                              <p:par>
                                <p:cTn id="109" nodeType="withEffect" fill="hold" presetClass="entr" presetID="10">
                                  <p:stCondLst>
                                    <p:cond delay="500"/>
                                  </p:stCondLst>
                                  <p:iterate type="lt">
                                    <p:tmAbs val="100"/>
                                  </p:iterate>
                                  <p:childTnLst>
                                    <p:set>
                                      <p:cBhvr>
                                        <p:cTn id="110" dur="1" fill="hold">
                                          <p:stCondLst>
                                            <p:cond delay="0"/>
                                          </p:stCondLst>
                                        </p:cTn>
                                        <p:tgtEl>
                                          <p:spTgt spid="467"/>
                                        </p:tgtEl>
                                        <p:attrNameLst>
                                          <p:attrName>style.visibility</p:attrName>
                                        </p:attrNameLst>
                                      </p:cBhvr>
                                      <p:to>
                                        <p:strVal val="visible"/>
                                      </p:to>
                                    </p:set>
                                    <p:animEffect filter="fade" transition="in">
                                      <p:cBhvr additive="repl">
                                        <p:cTn id="111" dur="400"/>
                                        <p:tgtEl>
                                          <p:spTgt spid="4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1"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000" spc="-1" strike="noStrike">
                <a:solidFill>
                  <a:schemeClr val="dk2"/>
                </a:solidFill>
                <a:latin typeface="Bierstadt"/>
              </a:rPr>
              <a:t>Uso responsable de la Inteligencia Artificial</a:t>
            </a:r>
            <a:endParaRPr b="0" lang="en-US" sz="3000" spc="-1" strike="noStrike">
              <a:solidFill>
                <a:schemeClr val="dk1"/>
              </a:solidFill>
              <a:latin typeface="Bierstadt"/>
            </a:endParaRPr>
          </a:p>
        </p:txBody>
      </p:sp>
      <p:sp>
        <p:nvSpPr>
          <p:cNvPr id="472"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Buenas prácticas en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El uso responsable requiere transparencia, supervisión humana y verificación cuidadosa de resultados para evitar errores.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Importancia del pensamiento crítico</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usuarios deben contrastar información de la IA con fuentes confiables y aplicar pensamiento crítico constantemente.</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Documentación en contextos profesionales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Es fundamental registrar cuándo y cómo se emplea la IA para garantizar responsabilidad y transparencia profesional.</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Responsabilidad del usuario</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El usuario es un actor clave en el ecosistema de IA, responsable de su uso correcto sin importar su nivel técnico.</a:t>
            </a:r>
            <a:endParaRPr b="0" lang="es-GT" sz="1400" spc="-1" strike="noStrike">
              <a:solidFill>
                <a:srgbClr val="000000"/>
              </a:solidFill>
              <a:latin typeface="Arial"/>
            </a:endParaRPr>
          </a:p>
        </p:txBody>
      </p:sp>
      <p:sp>
        <p:nvSpPr>
          <p:cNvPr id="473" name="PlaceHolder 2"/>
          <p:cNvSpPr>
            <a:spLocks noGrp="1"/>
          </p:cNvSpPr>
          <p:nvPr>
            <p:ph type="dt" idx="196"/>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74" name="PlaceHolder 3"/>
          <p:cNvSpPr>
            <a:spLocks noGrp="1"/>
          </p:cNvSpPr>
          <p:nvPr>
            <p:ph type="ftr" idx="197"/>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75" name="PlaceHolder 4"/>
          <p:cNvSpPr>
            <a:spLocks noGrp="1"/>
          </p:cNvSpPr>
          <p:nvPr>
            <p:ph type="sldNum" idx="198"/>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76" name="Content Placeholder 6" descr="cara a cara, composición de conceptos mujer y hombre, ciencia, mente y comunicación"/>
          <p:cNvPicPr/>
          <p:nvPr/>
        </p:nvPicPr>
        <p:blipFill>
          <a:blip r:embed="rId1">
            <a:alphaModFix amt="70000"/>
          </a:blip>
          <a:srcRect l="22101" t="0" r="33050" b="0"/>
          <a:stretch/>
        </p:blipFill>
        <p:spPr>
          <a:xfrm>
            <a:off x="8091720" y="0"/>
            <a:ext cx="4100040" cy="6857640"/>
          </a:xfrm>
          <a:prstGeom prst="rect">
            <a:avLst/>
          </a:prstGeom>
          <a:ln w="0">
            <a:noFill/>
          </a:ln>
        </p:spPr>
      </p:pic>
    </p:spTree>
  </p:cSld>
  <p:transition>
    <p:fade/>
  </p:transition>
  <p:timing>
    <p:tnLst>
      <p:par>
        <p:cTn id="112" dur="indefinite" restart="never" nodeType="tmRoot">
          <p:childTnLst>
            <p:seq>
              <p:cTn id="113" dur="indefinite" nodeType="mainSeq">
                <p:childTnLst>
                  <p:par>
                    <p:cTn id="114" fill="hold">
                      <p:stCondLst>
                        <p:cond delay="0"/>
                      </p:stCondLst>
                      <p:childTnLst>
                        <p:par>
                          <p:cTn id="115" fill="hold">
                            <p:stCondLst>
                              <p:cond delay="0"/>
                            </p:stCondLst>
                            <p:childTnLst>
                              <p:par>
                                <p:cTn id="116" nodeType="withEffect" fill="hold" presetClass="entr" presetID="42">
                                  <p:stCondLst>
                                    <p:cond delay="250"/>
                                  </p:stCondLst>
                                  <p:iterate type="el">
                                    <p:tmAbs val="100"/>
                                  </p:iterate>
                                  <p:childTnLst>
                                    <p:set>
                                      <p:cBhvr>
                                        <p:cTn id="117" dur="1" fill="hold">
                                          <p:stCondLst>
                                            <p:cond delay="0"/>
                                          </p:stCondLst>
                                        </p:cTn>
                                        <p:tgtEl>
                                          <p:spTgt spid="472"/>
                                        </p:tgtEl>
                                        <p:attrNameLst>
                                          <p:attrName>style.visibility</p:attrName>
                                        </p:attrNameLst>
                                      </p:cBhvr>
                                      <p:to>
                                        <p:strVal val="visible"/>
                                      </p:to>
                                    </p:set>
                                    <p:animEffect filter="fade" transition="in">
                                      <p:cBhvr additive="repl">
                                        <p:cTn id="118" dur="250"/>
                                        <p:tgtEl>
                                          <p:spTgt spid="472"/>
                                        </p:tgtEl>
                                      </p:cBhvr>
                                    </p:animEffect>
                                    <p:anim calcmode="lin" valueType="num">
                                      <p:cBhvr additive="repl">
                                        <p:cTn id="119" dur="250" fill="hold"/>
                                        <p:tgtEl>
                                          <p:spTgt spid="472"/>
                                        </p:tgtEl>
                                        <p:attrNameLst>
                                          <p:attrName>ppt_x</p:attrName>
                                        </p:attrNameLst>
                                      </p:cBhvr>
                                      <p:tavLst>
                                        <p:tav tm="0">
                                          <p:val>
                                            <p:strVal val="#ppt_x"/>
                                          </p:val>
                                        </p:tav>
                                        <p:tav tm="100000">
                                          <p:val>
                                            <p:strVal val="#ppt_x"/>
                                          </p:val>
                                        </p:tav>
                                      </p:tavLst>
                                    </p:anim>
                                    <p:anim calcmode="lin" valueType="num">
                                      <p:cBhvr additive="repl">
                                        <p:cTn id="120" dur="250" fill="hold"/>
                                        <p:tgtEl>
                                          <p:spTgt spid="4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7" name="PlaceHolder 1"/>
          <p:cNvSpPr>
            <a:spLocks noGrp="1"/>
          </p:cNvSpPr>
          <p:nvPr>
            <p:ph type="title"/>
          </p:nvPr>
        </p:nvSpPr>
        <p:spPr>
          <a:xfrm>
            <a:off x="457200" y="438840"/>
            <a:ext cx="6248520" cy="987120"/>
          </a:xfrm>
          <a:prstGeom prst="rect">
            <a:avLst/>
          </a:prstGeom>
          <a:noFill/>
          <a:ln w="0">
            <a:noFill/>
          </a:ln>
        </p:spPr>
        <p:txBody>
          <a:bodyPr lIns="91440" rIns="91440" tIns="45720" bIns="45720" anchor="b">
            <a:normAutofit/>
          </a:bodyPr>
          <a:p>
            <a:pPr indent="0" defTabSz="914400">
              <a:lnSpc>
                <a:spcPct val="90000"/>
              </a:lnSpc>
              <a:buNone/>
            </a:pPr>
            <a:r>
              <a:rPr b="0" lang="es" sz="3200" spc="-1" strike="noStrike">
                <a:solidFill>
                  <a:schemeClr val="dk2"/>
                </a:solidFill>
                <a:latin typeface="Bierstadt"/>
              </a:rPr>
              <a:t>Derechos de autor y propiedad intelectual en IA</a:t>
            </a:r>
            <a:endParaRPr b="0" lang="en-US" sz="3200" spc="-1" strike="noStrike">
              <a:solidFill>
                <a:schemeClr val="dk1"/>
              </a:solidFill>
              <a:latin typeface="Bierstadt"/>
            </a:endParaRPr>
          </a:p>
        </p:txBody>
      </p:sp>
      <p:sp>
        <p:nvSpPr>
          <p:cNvPr id="478" name="TextBox 7"/>
          <p:cNvSpPr/>
          <p:nvPr/>
        </p:nvSpPr>
        <p:spPr>
          <a:xfrm>
            <a:off x="457200" y="2031120"/>
            <a:ext cx="6248520" cy="420300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Responsabilidad del usuario</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Aunque la IA genera contenido, el usuario es responsable del uso ético y legal del material creado.</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Respeto a licencias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Es fundamental respetar licencias y citar fuentes para evitar el uso indebido de material protegido.</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Riesgos legales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El desconocimiento en propiedad intelectual puede ocasionar problemas legales en ámbitos académicos y empresariales.</a:t>
            </a:r>
            <a:endParaRPr b="0" lang="es-GT" sz="1400" spc="-1" strike="noStrike">
              <a:solidFill>
                <a:srgbClr val="000000"/>
              </a:solidFill>
              <a:latin typeface="Arial"/>
            </a:endParaRPr>
          </a:p>
        </p:txBody>
      </p:sp>
      <p:sp>
        <p:nvSpPr>
          <p:cNvPr id="479" name="PlaceHolder 2"/>
          <p:cNvSpPr>
            <a:spLocks noGrp="1"/>
          </p:cNvSpPr>
          <p:nvPr>
            <p:ph type="dt" idx="199"/>
          </p:nvPr>
        </p:nvSpPr>
        <p:spPr>
          <a:xfrm>
            <a:off x="457200" y="6397560"/>
            <a:ext cx="330696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80" name="PlaceHolder 3"/>
          <p:cNvSpPr>
            <a:spLocks noGrp="1"/>
          </p:cNvSpPr>
          <p:nvPr>
            <p:ph type="ftr" idx="200"/>
          </p:nvPr>
        </p:nvSpPr>
        <p:spPr>
          <a:xfrm>
            <a:off x="3950640" y="6397560"/>
            <a:ext cx="27554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81" name="PlaceHolder 4"/>
          <p:cNvSpPr>
            <a:spLocks noGrp="1"/>
          </p:cNvSpPr>
          <p:nvPr>
            <p:ph type="sldNum" idx="201"/>
          </p:nvPr>
        </p:nvSpPr>
        <p:spPr>
          <a:xfrm>
            <a:off x="6706080" y="6397560"/>
            <a:ext cx="42876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82" name="Content Placeholder 6" descr="Desplegar sobre el fondo de la pantalla de vídeo"/>
          <p:cNvPicPr/>
          <p:nvPr/>
        </p:nvPicPr>
        <p:blipFill>
          <a:blip r:embed="rId1">
            <a:alphaModFix amt="70000"/>
          </a:blip>
          <a:srcRect l="23367" t="0" r="24225" b="0"/>
          <a:stretch/>
        </p:blipFill>
        <p:spPr>
          <a:xfrm>
            <a:off x="7400520" y="0"/>
            <a:ext cx="4791240" cy="6857640"/>
          </a:xfrm>
          <a:prstGeom prst="rect">
            <a:avLst/>
          </a:prstGeom>
          <a:ln w="0">
            <a:noFill/>
          </a:ln>
        </p:spPr>
      </p:pic>
    </p:spTree>
  </p:cSld>
  <p:transition>
    <p:fade/>
  </p:transition>
  <p:timing>
    <p:tnLst>
      <p:par>
        <p:cTn id="121" dur="indefinite" restart="never" nodeType="tmRoot">
          <p:childTnLst>
            <p:seq>
              <p:cTn id="122" dur="indefinite" nodeType="mainSeq">
                <p:childTnLst>
                  <p:par>
                    <p:cTn id="123" fill="hold">
                      <p:stCondLst>
                        <p:cond delay="0"/>
                      </p:stCondLst>
                      <p:childTnLst>
                        <p:par>
                          <p:cTn id="124" fill="hold">
                            <p:stCondLst>
                              <p:cond delay="0"/>
                            </p:stCondLst>
                            <p:childTnLst>
                              <p:par>
                                <p:cTn id="125" nodeType="withEffect" fill="hold" presetClass="entr" presetID="42">
                                  <p:stCondLst>
                                    <p:cond delay="250"/>
                                  </p:stCondLst>
                                  <p:iterate type="el">
                                    <p:tmAbs val="100"/>
                                  </p:iterate>
                                  <p:childTnLst>
                                    <p:set>
                                      <p:cBhvr>
                                        <p:cTn id="126" dur="1" fill="hold">
                                          <p:stCondLst>
                                            <p:cond delay="0"/>
                                          </p:stCondLst>
                                        </p:cTn>
                                        <p:tgtEl>
                                          <p:spTgt spid="478"/>
                                        </p:tgtEl>
                                        <p:attrNameLst>
                                          <p:attrName>style.visibility</p:attrName>
                                        </p:attrNameLst>
                                      </p:cBhvr>
                                      <p:to>
                                        <p:strVal val="visible"/>
                                      </p:to>
                                    </p:set>
                                    <p:animEffect filter="fade" transition="in">
                                      <p:cBhvr additive="repl">
                                        <p:cTn id="127" dur="250"/>
                                        <p:tgtEl>
                                          <p:spTgt spid="478"/>
                                        </p:tgtEl>
                                      </p:cBhvr>
                                    </p:animEffect>
                                    <p:anim calcmode="lin" valueType="num">
                                      <p:cBhvr additive="repl">
                                        <p:cTn id="128" dur="250" fill="hold"/>
                                        <p:tgtEl>
                                          <p:spTgt spid="478"/>
                                        </p:tgtEl>
                                        <p:attrNameLst>
                                          <p:attrName>ppt_x</p:attrName>
                                        </p:attrNameLst>
                                      </p:cBhvr>
                                      <p:tavLst>
                                        <p:tav tm="0">
                                          <p:val>
                                            <p:strVal val="#ppt_x"/>
                                          </p:val>
                                        </p:tav>
                                        <p:tav tm="100000">
                                          <p:val>
                                            <p:strVal val="#ppt_x"/>
                                          </p:val>
                                        </p:tav>
                                      </p:tavLst>
                                    </p:anim>
                                    <p:anim calcmode="lin" valueType="num">
                                      <p:cBhvr additive="repl">
                                        <p:cTn id="129" dur="250" fill="hold"/>
                                        <p:tgtEl>
                                          <p:spTgt spid="4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3" name="PlaceHolder 1"/>
          <p:cNvSpPr>
            <a:spLocks noGrp="1"/>
          </p:cNvSpPr>
          <p:nvPr>
            <p:ph type="dt" idx="202"/>
          </p:nvPr>
        </p:nvSpPr>
        <p:spPr>
          <a:xfrm>
            <a:off x="457200" y="6397560"/>
            <a:ext cx="404352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84" name="PlaceHolder 2"/>
          <p:cNvSpPr>
            <a:spLocks noGrp="1"/>
          </p:cNvSpPr>
          <p:nvPr>
            <p:ph type="ftr" idx="203"/>
          </p:nvPr>
        </p:nvSpPr>
        <p:spPr>
          <a:xfrm>
            <a:off x="8324280" y="6397560"/>
            <a:ext cx="32378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85" name="PlaceHolder 3"/>
          <p:cNvSpPr>
            <a:spLocks noGrp="1"/>
          </p:cNvSpPr>
          <p:nvPr>
            <p:ph type="sldNum" idx="204"/>
          </p:nvPr>
        </p:nvSpPr>
        <p:spPr>
          <a:xfrm>
            <a:off x="11562480" y="6397560"/>
            <a:ext cx="53028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sp>
        <p:nvSpPr>
          <p:cNvPr id="486" name="PlaceHolder 4"/>
          <p:cNvSpPr>
            <a:spLocks noGrp="1"/>
          </p:cNvSpPr>
          <p:nvPr>
            <p:ph type="title"/>
          </p:nvPr>
        </p:nvSpPr>
        <p:spPr>
          <a:xfrm>
            <a:off x="841320" y="-1325880"/>
            <a:ext cx="10515240" cy="1325520"/>
          </a:xfrm>
          <a:prstGeom prst="rect">
            <a:avLst/>
          </a:prstGeom>
          <a:noFill/>
          <a:ln w="0">
            <a:noFill/>
          </a:ln>
        </p:spPr>
        <p:txBody>
          <a:bodyPr lIns="91440" rIns="91440" tIns="45720" bIns="45720" anchor="ctr">
            <a:noAutofit/>
          </a:bodyPr>
          <a:p>
            <a:pPr indent="0" defTabSz="914400">
              <a:lnSpc>
                <a:spcPct val="90000"/>
              </a:lnSpc>
              <a:buNone/>
            </a:pPr>
            <a:r>
              <a:rPr b="0" lang="en-US" sz="2400" spc="-1" strike="noStrike">
                <a:solidFill>
                  <a:schemeClr val="dk2"/>
                </a:solidFill>
                <a:latin typeface="Bierstadt"/>
              </a:rPr>
              <a:t>Riesgos empresariales y académicos de la IA</a:t>
            </a:r>
            <a:endParaRPr b="0" lang="en-US" sz="2400" spc="-1" strike="noStrike">
              <a:solidFill>
                <a:schemeClr val="dk1"/>
              </a:solidFill>
              <a:latin typeface="Bierstadt"/>
            </a:endParaRPr>
          </a:p>
        </p:txBody>
      </p:sp>
      <p:graphicFrame>
        <p:nvGraphicFramePr>
          <p:cNvPr id="1" name="Diagram1"/>
          <p:cNvGraphicFramePr/>
          <p:nvPr>
            <p:extLst>
              <p:ext uri="{D42A27DB-BD31-4B8C-83A1-F6EECF244321}">
                <p14:modId xmlns:p14="http://schemas.microsoft.com/office/powerpoint/2010/main" val="1493070075"/>
              </p:ext>
            </p:extLst>
          </p:nvPr>
        </p:nvGraphicFramePr>
        <p:xfrm>
          <a:off x="378720" y="413640"/>
          <a:ext cx="11478960" cy="6030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transition>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7" name="PlaceHolder 1"/>
          <p:cNvSpPr>
            <a:spLocks noGrp="1"/>
          </p:cNvSpPr>
          <p:nvPr>
            <p:ph type="title"/>
          </p:nvPr>
        </p:nvSpPr>
        <p:spPr>
          <a:xfrm>
            <a:off x="457200" y="433440"/>
            <a:ext cx="3835800" cy="1434240"/>
          </a:xfrm>
          <a:prstGeom prst="rect">
            <a:avLst/>
          </a:prstGeom>
          <a:noFill/>
          <a:ln w="0">
            <a:noFill/>
          </a:ln>
        </p:spPr>
        <p:txBody>
          <a:bodyPr lIns="91440" rIns="91440" tIns="45720" bIns="45720" anchor="b">
            <a:normAutofit/>
          </a:bodyPr>
          <a:p>
            <a:pPr indent="0" defTabSz="914400">
              <a:lnSpc>
                <a:spcPct val="90000"/>
              </a:lnSpc>
              <a:buNone/>
            </a:pPr>
            <a:r>
              <a:rPr b="0" lang="es" sz="3200" spc="-1" strike="noStrike">
                <a:solidFill>
                  <a:schemeClr val="dk2"/>
                </a:solidFill>
                <a:latin typeface="Bierstadt"/>
              </a:rPr>
              <a:t>Conclusiones</a:t>
            </a:r>
            <a:endParaRPr b="0" lang="en-US" sz="3200" spc="-1" strike="noStrike">
              <a:solidFill>
                <a:schemeClr val="dk1"/>
              </a:solidFill>
              <a:latin typeface="Bierstadt"/>
            </a:endParaRPr>
          </a:p>
        </p:txBody>
      </p:sp>
      <p:sp>
        <p:nvSpPr>
          <p:cNvPr id="488" name="TextBox 7"/>
          <p:cNvSpPr/>
          <p:nvPr/>
        </p:nvSpPr>
        <p:spPr>
          <a:xfrm>
            <a:off x="457200" y="2413800"/>
            <a:ext cx="3835800" cy="389232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endParaRPr b="0" lang="es-GT" sz="1300" spc="-1" strike="noStrike">
              <a:solidFill>
                <a:srgbClr val="000000"/>
              </a:solidFill>
              <a:latin typeface="Arial"/>
            </a:endParaRPr>
          </a:p>
          <a:p>
            <a:pPr defTabSz="914400">
              <a:lnSpc>
                <a:spcPct val="100000"/>
              </a:lnSpc>
              <a:spcBef>
                <a:spcPts val="2500"/>
              </a:spcBef>
              <a:spcAft>
                <a:spcPts val="601"/>
              </a:spcAft>
              <a:tabLst>
                <a:tab algn="l" pos="0"/>
              </a:tabLst>
            </a:pPr>
            <a:r>
              <a:rPr b="1" lang="en-US" sz="1300" spc="-1" strike="noStrike">
                <a:solidFill>
                  <a:schemeClr val="dk1"/>
                </a:solidFill>
                <a:latin typeface="Bierstadt"/>
              </a:rPr>
              <a:t>Conclusión y mensaje central</a:t>
            </a:r>
            <a:endParaRPr b="0" lang="es-GT" sz="1300" spc="-1" strike="noStrike">
              <a:solidFill>
                <a:srgbClr val="000000"/>
              </a:solidFill>
              <a:latin typeface="Arial"/>
            </a:endParaRPr>
          </a:p>
          <a:p>
            <a:pPr defTabSz="914400">
              <a:lnSpc>
                <a:spcPct val="100000"/>
              </a:lnSpc>
              <a:spcBef>
                <a:spcPts val="1001"/>
              </a:spcBef>
              <a:spcAft>
                <a:spcPts val="601"/>
              </a:spcAft>
              <a:tabLst>
                <a:tab algn="l" pos="0"/>
              </a:tabLst>
            </a:pPr>
            <a:r>
              <a:rPr b="0" lang="en-US" sz="1300" spc="-1" strike="noStrike">
                <a:solidFill>
                  <a:schemeClr val="dk1"/>
                </a:solidFill>
                <a:latin typeface="Bierstadt"/>
              </a:rPr>
              <a:t>La IA es una herramienta poderosa cuyo impacto depende del uso responsable, ético y crítico por parte de las personas.</a:t>
            </a:r>
            <a:endParaRPr b="0" lang="es-GT" sz="1300" spc="-1" strike="noStrike">
              <a:solidFill>
                <a:srgbClr val="000000"/>
              </a:solidFill>
              <a:latin typeface="Arial"/>
            </a:endParaRPr>
          </a:p>
        </p:txBody>
      </p:sp>
      <p:sp>
        <p:nvSpPr>
          <p:cNvPr id="489" name="PlaceHolder 2"/>
          <p:cNvSpPr>
            <a:spLocks noGrp="1"/>
          </p:cNvSpPr>
          <p:nvPr>
            <p:ph type="dt" idx="205"/>
          </p:nvPr>
        </p:nvSpPr>
        <p:spPr>
          <a:xfrm>
            <a:off x="457200" y="6397920"/>
            <a:ext cx="150516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90" name="PlaceHolder 3"/>
          <p:cNvSpPr>
            <a:spLocks noGrp="1"/>
          </p:cNvSpPr>
          <p:nvPr>
            <p:ph type="ftr" idx="206"/>
          </p:nvPr>
        </p:nvSpPr>
        <p:spPr>
          <a:xfrm>
            <a:off x="1962720" y="6397920"/>
            <a:ext cx="22046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1"/>
                </a:solidFill>
                <a:latin typeface="Bierstadt"/>
              </a:defRPr>
            </a:lvl1pPr>
          </a:lstStyle>
          <a:p>
            <a:pPr indent="0" algn="r" defTabSz="914400">
              <a:lnSpc>
                <a:spcPct val="100000"/>
              </a:lnSpc>
              <a:spcAft>
                <a:spcPts val="601"/>
              </a:spcAft>
              <a:buNone/>
            </a:pPr>
            <a:r>
              <a:rPr b="0" lang="es" sz="900" spc="-1" strike="noStrike">
                <a:solidFill>
                  <a:schemeClr val="dk1"/>
                </a:solidFill>
                <a:latin typeface="Bierstadt"/>
              </a:rPr>
              <a:t>Ejemplo de Texto de pie de página</a:t>
            </a:r>
            <a:endParaRPr b="0" lang="es-GT" sz="900" spc="-1" strike="noStrike">
              <a:solidFill>
                <a:srgbClr val="000000"/>
              </a:solidFill>
              <a:latin typeface="Times New Roman"/>
            </a:endParaRPr>
          </a:p>
        </p:txBody>
      </p:sp>
      <p:sp>
        <p:nvSpPr>
          <p:cNvPr id="491" name="PlaceHolder 4"/>
          <p:cNvSpPr>
            <a:spLocks noGrp="1"/>
          </p:cNvSpPr>
          <p:nvPr>
            <p:ph type="sldNum" idx="207"/>
          </p:nvPr>
        </p:nvSpPr>
        <p:spPr>
          <a:xfrm>
            <a:off x="4160520" y="6397920"/>
            <a:ext cx="51192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1"/>
              </a:solidFill>
              <a:latin typeface="Bierstadt"/>
            </a:endParaRPr>
          </a:p>
        </p:txBody>
      </p:sp>
      <p:pic>
        <p:nvPicPr>
          <p:cNvPr id="492" name="Content Placeholder 6" descr="Un grupo de empleados se está reuniendo sobre arquitectura. Concepto de mujeres en STEM"/>
          <p:cNvPicPr/>
          <p:nvPr/>
        </p:nvPicPr>
        <p:blipFill>
          <a:blip r:embed="rId1">
            <a:alphaModFix amt="70000"/>
          </a:blip>
          <a:srcRect l="9100" t="0" r="18575" b="0"/>
          <a:stretch/>
        </p:blipFill>
        <p:spPr>
          <a:xfrm>
            <a:off x="4761720" y="0"/>
            <a:ext cx="7429680" cy="6857640"/>
          </a:xfrm>
          <a:prstGeom prst="rect">
            <a:avLst/>
          </a:prstGeom>
          <a:ln w="0">
            <a:noFill/>
          </a:ln>
        </p:spPr>
      </p:pic>
    </p:spTree>
  </p:cSld>
  <p:transition>
    <p:fade/>
  </p:transition>
  <p:timing>
    <p:tnLst>
      <p:par>
        <p:cTn id="130" dur="indefinite" restart="never" nodeType="tmRoot">
          <p:childTnLst>
            <p:seq>
              <p:cTn id="131" dur="indefinite" nodeType="mainSeq">
                <p:childTnLst>
                  <p:par>
                    <p:cTn id="132" fill="hold">
                      <p:stCondLst>
                        <p:cond delay="0"/>
                      </p:stCondLst>
                      <p:childTnLst>
                        <p:par>
                          <p:cTn id="133" fill="hold">
                            <p:stCondLst>
                              <p:cond delay="0"/>
                            </p:stCondLst>
                            <p:childTnLst>
                              <p:par>
                                <p:cTn id="134" nodeType="withEffect" fill="hold" presetClass="entr" presetID="42">
                                  <p:stCondLst>
                                    <p:cond delay="250"/>
                                  </p:stCondLst>
                                  <p:iterate type="el">
                                    <p:tmAbs val="100"/>
                                  </p:iterate>
                                  <p:childTnLst>
                                    <p:set>
                                      <p:cBhvr>
                                        <p:cTn id="135" dur="1" fill="hold">
                                          <p:stCondLst>
                                            <p:cond delay="0"/>
                                          </p:stCondLst>
                                        </p:cTn>
                                        <p:tgtEl>
                                          <p:spTgt spid="488"/>
                                        </p:tgtEl>
                                        <p:attrNameLst>
                                          <p:attrName>style.visibility</p:attrName>
                                        </p:attrNameLst>
                                      </p:cBhvr>
                                      <p:to>
                                        <p:strVal val="visible"/>
                                      </p:to>
                                    </p:set>
                                    <p:animEffect filter="fade" transition="in">
                                      <p:cBhvr additive="repl">
                                        <p:cTn id="136" dur="250"/>
                                        <p:tgtEl>
                                          <p:spTgt spid="488"/>
                                        </p:tgtEl>
                                      </p:cBhvr>
                                    </p:animEffect>
                                    <p:anim calcmode="lin" valueType="num">
                                      <p:cBhvr additive="repl">
                                        <p:cTn id="137" dur="250" fill="hold"/>
                                        <p:tgtEl>
                                          <p:spTgt spid="488"/>
                                        </p:tgtEl>
                                        <p:attrNameLst>
                                          <p:attrName>ppt_x</p:attrName>
                                        </p:attrNameLst>
                                      </p:cBhvr>
                                      <p:tavLst>
                                        <p:tav tm="0">
                                          <p:val>
                                            <p:strVal val="#ppt_x"/>
                                          </p:val>
                                        </p:tav>
                                        <p:tav tm="100000">
                                          <p:val>
                                            <p:strVal val="#ppt_x"/>
                                          </p:val>
                                        </p:tav>
                                      </p:tavLst>
                                    </p:anim>
                                    <p:anim calcmode="lin" valueType="num">
                                      <p:cBhvr additive="repl">
                                        <p:cTn id="138" dur="250" fill="hold"/>
                                        <p:tgtEl>
                                          <p:spTgt spid="4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5" name="PlaceHolder 1"/>
          <p:cNvSpPr>
            <a:spLocks noGrp="1"/>
          </p:cNvSpPr>
          <p:nvPr>
            <p:ph type="title"/>
          </p:nvPr>
        </p:nvSpPr>
        <p:spPr>
          <a:xfrm>
            <a:off x="457200" y="3507840"/>
            <a:ext cx="7589160" cy="2944080"/>
          </a:xfrm>
          <a:prstGeom prst="rect">
            <a:avLst/>
          </a:prstGeom>
          <a:noFill/>
          <a:ln w="0">
            <a:noFill/>
          </a:ln>
        </p:spPr>
        <p:txBody>
          <a:bodyPr lIns="91440" rIns="91440" tIns="45720" bIns="45720" anchor="b">
            <a:normAutofit/>
          </a:bodyPr>
          <a:p>
            <a:pPr indent="0" defTabSz="914400">
              <a:lnSpc>
                <a:spcPct val="90000"/>
              </a:lnSpc>
              <a:buNone/>
            </a:pPr>
            <a:r>
              <a:rPr b="0" lang="en-US" sz="8000" spc="-1" strike="noStrike">
                <a:solidFill>
                  <a:schemeClr val="accent1">
                    <a:lumMod val="20000"/>
                    <a:lumOff val="80000"/>
                  </a:schemeClr>
                </a:solidFill>
                <a:latin typeface="Bierstadt"/>
              </a:rPr>
              <a:t>Fundamentos del curso</a:t>
            </a:r>
            <a:endParaRPr b="0" lang="en-US" sz="8000" spc="-1" strike="noStrike">
              <a:solidFill>
                <a:schemeClr val="dk1"/>
              </a:solidFill>
              <a:latin typeface="Bierstadt"/>
            </a:endParaRPr>
          </a:p>
        </p:txBody>
      </p:sp>
      <p:sp>
        <p:nvSpPr>
          <p:cNvPr id="406" name="PlaceHolder 2"/>
          <p:cNvSpPr>
            <a:spLocks noGrp="1"/>
          </p:cNvSpPr>
          <p:nvPr>
            <p:ph type="dt" idx="160"/>
          </p:nvPr>
        </p:nvSpPr>
        <p:spPr>
          <a:xfrm>
            <a:off x="457200" y="6397560"/>
            <a:ext cx="404352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ffffff"/>
              </a:solidFill>
              <a:latin typeface="Times New Roman"/>
            </a:endParaRPr>
          </a:p>
        </p:txBody>
      </p:sp>
      <p:sp>
        <p:nvSpPr>
          <p:cNvPr id="407" name="PlaceHolder 3"/>
          <p:cNvSpPr>
            <a:spLocks noGrp="1"/>
          </p:cNvSpPr>
          <p:nvPr>
            <p:ph type="ftr" idx="161"/>
          </p:nvPr>
        </p:nvSpPr>
        <p:spPr>
          <a:xfrm>
            <a:off x="8324280" y="6397560"/>
            <a:ext cx="32378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ffffff"/>
              </a:solidFill>
              <a:latin typeface="Times New Roman"/>
            </a:endParaRPr>
          </a:p>
        </p:txBody>
      </p:sp>
      <p:sp>
        <p:nvSpPr>
          <p:cNvPr id="408" name="PlaceHolder 4"/>
          <p:cNvSpPr>
            <a:spLocks noGrp="1"/>
          </p:cNvSpPr>
          <p:nvPr>
            <p:ph type="sldNum" idx="162"/>
          </p:nvPr>
        </p:nvSpPr>
        <p:spPr>
          <a:xfrm>
            <a:off x="11562480" y="6397560"/>
            <a:ext cx="53028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spTree>
  </p:cSld>
  <p:transition>
    <p:fade/>
  </p:transition>
  <p:timing>
    <p:tnLst>
      <p:par>
        <p:cTn id="10" dur="indefinite" restart="never" nodeType="tmRoot">
          <p:childTnLst>
            <p:seq>
              <p:cTn id="11" dur="indefinite" nodeType="mainSeq">
                <p:childTnLst>
                  <p:par>
                    <p:cTn id="12" fill="hold">
                      <p:stCondLst>
                        <p:cond delay="0"/>
                      </p:stCondLst>
                      <p:childTnLst>
                        <p:par>
                          <p:cTn id="13" fill="hold">
                            <p:stCondLst>
                              <p:cond delay="0"/>
                            </p:stCondLst>
                            <p:childTnLst>
                              <p:par>
                                <p:cTn id="14" nodeType="withEffect" fill="hold" presetClass="entr" presetID="10">
                                  <p:stCondLst>
                                    <p:cond delay="500"/>
                                  </p:stCondLst>
                                  <p:iterate type="wd">
                                    <p:tmAbs val="150"/>
                                  </p:iterate>
                                  <p:childTnLst>
                                    <p:set>
                                      <p:cBhvr>
                                        <p:cTn id="15" dur="1" fill="hold">
                                          <p:stCondLst>
                                            <p:cond delay="0"/>
                                          </p:stCondLst>
                                        </p:cTn>
                                        <p:tgtEl>
                                          <p:spTgt spid="405"/>
                                        </p:tgtEl>
                                        <p:attrNameLst>
                                          <p:attrName>style.visibility</p:attrName>
                                        </p:attrNameLst>
                                      </p:cBhvr>
                                      <p:to>
                                        <p:strVal val="visible"/>
                                      </p:to>
                                    </p:set>
                                    <p:animEffect filter="fade" transition="in">
                                      <p:cBhvr additive="repl">
                                        <p:cTn id="16" dur="1000"/>
                                        <p:tgtEl>
                                          <p:spTgt spid="4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000" spc="-1" strike="noStrike">
                <a:solidFill>
                  <a:schemeClr val="dk2"/>
                </a:solidFill>
                <a:latin typeface="Bierstadt"/>
              </a:rPr>
              <a:t>Portada: Ética, riesgos y seguridad en Inteligencia Artificial</a:t>
            </a:r>
            <a:endParaRPr b="0" lang="en-US" sz="3000" spc="-1" strike="noStrike">
              <a:solidFill>
                <a:schemeClr val="dk1"/>
              </a:solidFill>
              <a:latin typeface="Bierstadt"/>
            </a:endParaRPr>
          </a:p>
        </p:txBody>
      </p:sp>
      <p:sp>
        <p:nvSpPr>
          <p:cNvPr id="410"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Importancia de la ética en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La ética en IA implica responsabilidad, transparencia, justicia y respeto durante todo el ciclo de vida de los sistemas inteligentes.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Riesgos y seguridad en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Comprender los riesgos y prácticas de seguridad es esencial para el uso responsable de tecnologías de IA en la vida diaria.</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IA como herramienta con responsabilidad</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La IA refleja datos y valores humanos, por lo que su impacto depende de las decisiones éticas de sus usuarios y creadores.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Accesibilidad para principiantes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El curso usa ejemplos cotidianos para enseñar ética y riesgos en IA a usuarios sin conocimientos técnicos previos.</a:t>
            </a:r>
            <a:endParaRPr b="0" lang="es-GT" sz="1400" spc="-1" strike="noStrike">
              <a:solidFill>
                <a:srgbClr val="000000"/>
              </a:solidFill>
              <a:latin typeface="Arial"/>
            </a:endParaRPr>
          </a:p>
        </p:txBody>
      </p:sp>
      <p:sp>
        <p:nvSpPr>
          <p:cNvPr id="411" name="PlaceHolder 2"/>
          <p:cNvSpPr>
            <a:spLocks noGrp="1"/>
          </p:cNvSpPr>
          <p:nvPr>
            <p:ph type="dt" idx="163"/>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12" name="PlaceHolder 3"/>
          <p:cNvSpPr>
            <a:spLocks noGrp="1"/>
          </p:cNvSpPr>
          <p:nvPr>
            <p:ph type="ftr" idx="164"/>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13" name="PlaceHolder 4"/>
          <p:cNvSpPr>
            <a:spLocks noGrp="1"/>
          </p:cNvSpPr>
          <p:nvPr>
            <p:ph type="sldNum" idx="165"/>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14" name="Content Placeholder 6" descr="Concepto de seguridad digital en código de datos binario"/>
          <p:cNvPicPr/>
          <p:nvPr/>
        </p:nvPicPr>
        <p:blipFill>
          <a:blip r:embed="rId1">
            <a:alphaModFix amt="70000"/>
          </a:blip>
          <a:srcRect l="13369" t="0" r="41783" b="0"/>
          <a:stretch/>
        </p:blipFill>
        <p:spPr>
          <a:xfrm>
            <a:off x="8091720" y="0"/>
            <a:ext cx="4100040" cy="6857640"/>
          </a:xfrm>
          <a:prstGeom prst="rect">
            <a:avLst/>
          </a:prstGeom>
          <a:ln w="0">
            <a:noFill/>
          </a:ln>
        </p:spPr>
      </p:pic>
    </p:spTree>
  </p:cSld>
  <p:transition>
    <p:fade/>
  </p:transition>
  <p:timing>
    <p:tnLst>
      <p:par>
        <p:cTn id="17" dur="indefinite" restart="never" nodeType="tmRoot">
          <p:childTnLst>
            <p:seq>
              <p:cTn id="18" dur="indefinite" nodeType="mainSeq">
                <p:childTnLst>
                  <p:par>
                    <p:cTn id="19" fill="hold">
                      <p:stCondLst>
                        <p:cond delay="0"/>
                      </p:stCondLst>
                      <p:childTnLst>
                        <p:par>
                          <p:cTn id="20" fill="hold">
                            <p:stCondLst>
                              <p:cond delay="0"/>
                            </p:stCondLst>
                            <p:childTnLst>
                              <p:par>
                                <p:cTn id="21" nodeType="withEffect" fill="hold" presetClass="entr" presetID="42">
                                  <p:stCondLst>
                                    <p:cond delay="250"/>
                                  </p:stCondLst>
                                  <p:iterate type="el">
                                    <p:tmAbs val="100"/>
                                  </p:iterate>
                                  <p:childTnLst>
                                    <p:set>
                                      <p:cBhvr>
                                        <p:cTn id="22" dur="1" fill="hold">
                                          <p:stCondLst>
                                            <p:cond delay="0"/>
                                          </p:stCondLst>
                                        </p:cTn>
                                        <p:tgtEl>
                                          <p:spTgt spid="410"/>
                                        </p:tgtEl>
                                        <p:attrNameLst>
                                          <p:attrName>style.visibility</p:attrName>
                                        </p:attrNameLst>
                                      </p:cBhvr>
                                      <p:to>
                                        <p:strVal val="visible"/>
                                      </p:to>
                                    </p:set>
                                    <p:animEffect filter="fade" transition="in">
                                      <p:cBhvr additive="repl">
                                        <p:cTn id="23" dur="250"/>
                                        <p:tgtEl>
                                          <p:spTgt spid="410"/>
                                        </p:tgtEl>
                                      </p:cBhvr>
                                    </p:animEffect>
                                    <p:anim calcmode="lin" valueType="num">
                                      <p:cBhvr additive="repl">
                                        <p:cTn id="24" dur="250" fill="hold"/>
                                        <p:tgtEl>
                                          <p:spTgt spid="410"/>
                                        </p:tgtEl>
                                        <p:attrNameLst>
                                          <p:attrName>ppt_x</p:attrName>
                                        </p:attrNameLst>
                                      </p:cBhvr>
                                      <p:tavLst>
                                        <p:tav tm="0">
                                          <p:val>
                                            <p:strVal val="#ppt_x"/>
                                          </p:val>
                                        </p:tav>
                                        <p:tav tm="100000">
                                          <p:val>
                                            <p:strVal val="#ppt_x"/>
                                          </p:val>
                                        </p:tav>
                                      </p:tavLst>
                                    </p:anim>
                                    <p:anim calcmode="lin" valueType="num">
                                      <p:cBhvr additive="repl">
                                        <p:cTn id="25" dur="250" fill="hold"/>
                                        <p:tgtEl>
                                          <p:spTgt spid="4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200" spc="-1" strike="noStrike">
                <a:solidFill>
                  <a:schemeClr val="dk2"/>
                </a:solidFill>
                <a:latin typeface="Bierstadt"/>
              </a:rPr>
              <a:t>Objetivos de aprendizaje del curso</a:t>
            </a:r>
            <a:endParaRPr b="0" lang="en-US" sz="3200" spc="-1" strike="noStrike">
              <a:solidFill>
                <a:schemeClr val="dk1"/>
              </a:solidFill>
              <a:latin typeface="Bierstadt"/>
            </a:endParaRPr>
          </a:p>
        </p:txBody>
      </p:sp>
      <p:sp>
        <p:nvSpPr>
          <p:cNvPr id="416"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Comprender riesgos de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El estudiante debe conocer riesgos como privacidad, desinformación, sesgos y mal uso de contenidos de IA.</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Identificar dilemas éticos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Capacidad para reconocer dilemas éticos en el uso diario de asistentes IA, generación de imágenes y automatización.</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Buenas prácticas de uso</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Fomentar verificación, transparencia y pensamiento crítico para un uso responsable de la inteligencia artificial.</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Conceptos de seguridad digital</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Entender protección de datos y prevención de riesgos legales y reputacionales en entornos digitales.</a:t>
            </a:r>
            <a:endParaRPr b="0" lang="es-GT" sz="1400" spc="-1" strike="noStrike">
              <a:solidFill>
                <a:srgbClr val="000000"/>
              </a:solidFill>
              <a:latin typeface="Arial"/>
            </a:endParaRPr>
          </a:p>
        </p:txBody>
      </p:sp>
      <p:sp>
        <p:nvSpPr>
          <p:cNvPr id="417" name="PlaceHolder 2"/>
          <p:cNvSpPr>
            <a:spLocks noGrp="1"/>
          </p:cNvSpPr>
          <p:nvPr>
            <p:ph type="dt" idx="166"/>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18" name="PlaceHolder 3"/>
          <p:cNvSpPr>
            <a:spLocks noGrp="1"/>
          </p:cNvSpPr>
          <p:nvPr>
            <p:ph type="ftr" idx="167"/>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19" name="PlaceHolder 4"/>
          <p:cNvSpPr>
            <a:spLocks noGrp="1"/>
          </p:cNvSpPr>
          <p:nvPr>
            <p:ph type="sldNum" idx="168"/>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20" name="Content Placeholder 6" descr="Concepto de búsqueda"/>
          <p:cNvPicPr/>
          <p:nvPr/>
        </p:nvPicPr>
        <p:blipFill>
          <a:blip r:embed="rId1">
            <a:alphaModFix amt="70000"/>
          </a:blip>
          <a:srcRect l="40198" t="0" r="12564" b="2"/>
          <a:stretch/>
        </p:blipFill>
        <p:spPr>
          <a:xfrm>
            <a:off x="8091720" y="0"/>
            <a:ext cx="4100040" cy="6857640"/>
          </a:xfrm>
          <a:prstGeom prst="rect">
            <a:avLst/>
          </a:prstGeom>
          <a:ln w="0">
            <a:noFill/>
          </a:ln>
        </p:spPr>
      </p:pic>
    </p:spTree>
  </p:cSld>
  <p:transition>
    <p:fade/>
  </p:transition>
  <p:timing>
    <p:tnLst>
      <p:par>
        <p:cTn id="26" dur="indefinite" restart="never" nodeType="tmRoot">
          <p:childTnLst>
            <p:seq>
              <p:cTn id="27" dur="indefinite" nodeType="mainSeq">
                <p:childTnLst>
                  <p:par>
                    <p:cTn id="28" fill="hold">
                      <p:stCondLst>
                        <p:cond delay="0"/>
                      </p:stCondLst>
                      <p:childTnLst>
                        <p:par>
                          <p:cTn id="29" fill="hold">
                            <p:stCondLst>
                              <p:cond delay="0"/>
                            </p:stCondLst>
                            <p:childTnLst>
                              <p:par>
                                <p:cTn id="30" nodeType="withEffect" fill="hold" presetClass="entr" presetID="42">
                                  <p:stCondLst>
                                    <p:cond delay="250"/>
                                  </p:stCondLst>
                                  <p:iterate type="el">
                                    <p:tmAbs val="100"/>
                                  </p:iterate>
                                  <p:childTnLst>
                                    <p:set>
                                      <p:cBhvr>
                                        <p:cTn id="31" dur="1" fill="hold">
                                          <p:stCondLst>
                                            <p:cond delay="0"/>
                                          </p:stCondLst>
                                        </p:cTn>
                                        <p:tgtEl>
                                          <p:spTgt spid="416"/>
                                        </p:tgtEl>
                                        <p:attrNameLst>
                                          <p:attrName>style.visibility</p:attrName>
                                        </p:attrNameLst>
                                      </p:cBhvr>
                                      <p:to>
                                        <p:strVal val="visible"/>
                                      </p:to>
                                    </p:set>
                                    <p:animEffect filter="fade" transition="in">
                                      <p:cBhvr additive="repl">
                                        <p:cTn id="32" dur="250"/>
                                        <p:tgtEl>
                                          <p:spTgt spid="416"/>
                                        </p:tgtEl>
                                      </p:cBhvr>
                                    </p:animEffect>
                                    <p:anim calcmode="lin" valueType="num">
                                      <p:cBhvr additive="repl">
                                        <p:cTn id="33" dur="250" fill="hold"/>
                                        <p:tgtEl>
                                          <p:spTgt spid="416"/>
                                        </p:tgtEl>
                                        <p:attrNameLst>
                                          <p:attrName>ppt_x</p:attrName>
                                        </p:attrNameLst>
                                      </p:cBhvr>
                                      <p:tavLst>
                                        <p:tav tm="0">
                                          <p:val>
                                            <p:strVal val="#ppt_x"/>
                                          </p:val>
                                        </p:tav>
                                        <p:tav tm="100000">
                                          <p:val>
                                            <p:strVal val="#ppt_x"/>
                                          </p:val>
                                        </p:tav>
                                      </p:tavLst>
                                    </p:anim>
                                    <p:anim calcmode="lin" valueType="num">
                                      <p:cBhvr additive="repl">
                                        <p:cTn id="34" dur="250" fill="hold"/>
                                        <p:tgtEl>
                                          <p:spTgt spid="4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000" spc="-1" strike="noStrike">
                <a:solidFill>
                  <a:schemeClr val="dk2"/>
                </a:solidFill>
                <a:latin typeface="Bierstadt"/>
              </a:rPr>
              <a:t>Introducción a la ética en Inteligencia Artificial</a:t>
            </a:r>
            <a:endParaRPr b="0" lang="en-US" sz="3000" spc="-1" strike="noStrike">
              <a:solidFill>
                <a:schemeClr val="dk1"/>
              </a:solidFill>
              <a:latin typeface="Bierstadt"/>
            </a:endParaRPr>
          </a:p>
        </p:txBody>
      </p:sp>
      <p:sp>
        <p:nvSpPr>
          <p:cNvPr id="422"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Importancia de la ética en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La ética en IA va más allá de la ley, requiere decisiones responsables que consideren el impacto social y humano.</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Riesgos principales en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La IA conlleva riesgos como pérdida de privacidad, discriminación, desinformación y dependencia de sistemas automatizados.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Proceso ético de uso de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El proceso de IA incluye interacción, procesamiento y resultados, donde pueden surgir riesgos si faltan buenas prácticas.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Responsabilidad compartida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Desarrolladores, organizaciones y usuarios deben compartir la responsabilidad de aplicar la ética en IA.</a:t>
            </a:r>
            <a:endParaRPr b="0" lang="es-GT" sz="1400" spc="-1" strike="noStrike">
              <a:solidFill>
                <a:srgbClr val="000000"/>
              </a:solidFill>
              <a:latin typeface="Arial"/>
            </a:endParaRPr>
          </a:p>
        </p:txBody>
      </p:sp>
      <p:sp>
        <p:nvSpPr>
          <p:cNvPr id="423" name="PlaceHolder 2"/>
          <p:cNvSpPr>
            <a:spLocks noGrp="1"/>
          </p:cNvSpPr>
          <p:nvPr>
            <p:ph type="dt" idx="169"/>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24" name="PlaceHolder 3"/>
          <p:cNvSpPr>
            <a:spLocks noGrp="1"/>
          </p:cNvSpPr>
          <p:nvPr>
            <p:ph type="ftr" idx="170"/>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25" name="PlaceHolder 4"/>
          <p:cNvSpPr>
            <a:spLocks noGrp="1"/>
          </p:cNvSpPr>
          <p:nvPr>
            <p:ph type="sldNum" idx="171"/>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26" name="Content Placeholder 6" descr="Pensar en progreso, buscar ideas. Hombre de negocios con un traje negro con engranajes (símbolo de progreso) en lugar de cabeza. Desde pequeñas hasta medianas y grandes. Flecha apuntando de uno a otro."/>
          <p:cNvPicPr/>
          <p:nvPr/>
        </p:nvPicPr>
        <p:blipFill>
          <a:blip r:embed="rId1">
            <a:alphaModFix amt="70000"/>
          </a:blip>
          <a:srcRect l="33270" t="0" r="26813" b="0"/>
          <a:stretch/>
        </p:blipFill>
        <p:spPr>
          <a:xfrm>
            <a:off x="8091720" y="0"/>
            <a:ext cx="4100040" cy="6857640"/>
          </a:xfrm>
          <a:prstGeom prst="rect">
            <a:avLst/>
          </a:prstGeom>
          <a:ln w="0">
            <a:noFill/>
          </a:ln>
        </p:spPr>
      </p:pic>
    </p:spTree>
  </p:cSld>
  <p:transition>
    <p:fade/>
  </p:transition>
  <p:timing>
    <p:tnLst>
      <p:par>
        <p:cTn id="35" dur="indefinite" restart="never" nodeType="tmRoot">
          <p:childTnLst>
            <p:seq>
              <p:cTn id="36" dur="indefinite" nodeType="mainSeq">
                <p:childTnLst>
                  <p:par>
                    <p:cTn id="37" fill="hold">
                      <p:stCondLst>
                        <p:cond delay="0"/>
                      </p:stCondLst>
                      <p:childTnLst>
                        <p:par>
                          <p:cTn id="38" fill="hold">
                            <p:stCondLst>
                              <p:cond delay="0"/>
                            </p:stCondLst>
                            <p:childTnLst>
                              <p:par>
                                <p:cTn id="39" nodeType="withEffect" fill="hold" presetClass="entr" presetID="42">
                                  <p:stCondLst>
                                    <p:cond delay="250"/>
                                  </p:stCondLst>
                                  <p:iterate type="el">
                                    <p:tmAbs val="100"/>
                                  </p:iterate>
                                  <p:childTnLst>
                                    <p:set>
                                      <p:cBhvr>
                                        <p:cTn id="40" dur="1" fill="hold">
                                          <p:stCondLst>
                                            <p:cond delay="0"/>
                                          </p:stCondLst>
                                        </p:cTn>
                                        <p:tgtEl>
                                          <p:spTgt spid="422"/>
                                        </p:tgtEl>
                                        <p:attrNameLst>
                                          <p:attrName>style.visibility</p:attrName>
                                        </p:attrNameLst>
                                      </p:cBhvr>
                                      <p:to>
                                        <p:strVal val="visible"/>
                                      </p:to>
                                    </p:set>
                                    <p:animEffect filter="fade" transition="in">
                                      <p:cBhvr additive="repl">
                                        <p:cTn id="41" dur="250"/>
                                        <p:tgtEl>
                                          <p:spTgt spid="422"/>
                                        </p:tgtEl>
                                      </p:cBhvr>
                                    </p:animEffect>
                                    <p:anim calcmode="lin" valueType="num">
                                      <p:cBhvr additive="repl">
                                        <p:cTn id="42" dur="250" fill="hold"/>
                                        <p:tgtEl>
                                          <p:spTgt spid="422"/>
                                        </p:tgtEl>
                                        <p:attrNameLst>
                                          <p:attrName>ppt_x</p:attrName>
                                        </p:attrNameLst>
                                      </p:cBhvr>
                                      <p:tavLst>
                                        <p:tav tm="0">
                                          <p:val>
                                            <p:strVal val="#ppt_x"/>
                                          </p:val>
                                        </p:tav>
                                        <p:tav tm="100000">
                                          <p:val>
                                            <p:strVal val="#ppt_x"/>
                                          </p:val>
                                        </p:tav>
                                      </p:tavLst>
                                    </p:anim>
                                    <p:anim calcmode="lin" valueType="num">
                                      <p:cBhvr additive="repl">
                                        <p:cTn id="43" dur="250" fill="hold"/>
                                        <p:tgtEl>
                                          <p:spTgt spid="4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PlaceHolder 1"/>
          <p:cNvSpPr>
            <a:spLocks noGrp="1"/>
          </p:cNvSpPr>
          <p:nvPr>
            <p:ph type="title"/>
          </p:nvPr>
        </p:nvSpPr>
        <p:spPr>
          <a:xfrm>
            <a:off x="457200" y="3507840"/>
            <a:ext cx="7589160" cy="2944080"/>
          </a:xfrm>
          <a:prstGeom prst="rect">
            <a:avLst/>
          </a:prstGeom>
          <a:noFill/>
          <a:ln w="0">
            <a:noFill/>
          </a:ln>
        </p:spPr>
        <p:txBody>
          <a:bodyPr lIns="91440" rIns="91440" tIns="45720" bIns="45720" anchor="b">
            <a:normAutofit fontScale="96757" lnSpcReduction="10000"/>
          </a:bodyPr>
          <a:p>
            <a:pPr indent="0" defTabSz="914400">
              <a:lnSpc>
                <a:spcPct val="90000"/>
              </a:lnSpc>
              <a:buNone/>
            </a:pPr>
            <a:r>
              <a:rPr b="0" lang="en-US" sz="7400" spc="-1" strike="noStrike">
                <a:solidFill>
                  <a:schemeClr val="accent1">
                    <a:lumMod val="20000"/>
                    <a:lumOff val="80000"/>
                  </a:schemeClr>
                </a:solidFill>
                <a:latin typeface="Bierstadt"/>
              </a:rPr>
              <a:t>Riesgos y buenas prácticas clave</a:t>
            </a:r>
            <a:endParaRPr b="0" lang="en-US" sz="7400" spc="-1" strike="noStrike">
              <a:solidFill>
                <a:schemeClr val="dk1"/>
              </a:solidFill>
              <a:latin typeface="Bierstadt"/>
            </a:endParaRPr>
          </a:p>
        </p:txBody>
      </p:sp>
      <p:sp>
        <p:nvSpPr>
          <p:cNvPr id="428" name="PlaceHolder 2"/>
          <p:cNvSpPr>
            <a:spLocks noGrp="1"/>
          </p:cNvSpPr>
          <p:nvPr>
            <p:ph type="dt" idx="172"/>
          </p:nvPr>
        </p:nvSpPr>
        <p:spPr>
          <a:xfrm>
            <a:off x="457200" y="6397560"/>
            <a:ext cx="404352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ffffff"/>
              </a:solidFill>
              <a:latin typeface="Times New Roman"/>
            </a:endParaRPr>
          </a:p>
        </p:txBody>
      </p:sp>
      <p:sp>
        <p:nvSpPr>
          <p:cNvPr id="429" name="PlaceHolder 3"/>
          <p:cNvSpPr>
            <a:spLocks noGrp="1"/>
          </p:cNvSpPr>
          <p:nvPr>
            <p:ph type="ftr" idx="173"/>
          </p:nvPr>
        </p:nvSpPr>
        <p:spPr>
          <a:xfrm>
            <a:off x="8324280" y="6397560"/>
            <a:ext cx="32378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ffffff"/>
              </a:solidFill>
              <a:latin typeface="Times New Roman"/>
            </a:endParaRPr>
          </a:p>
        </p:txBody>
      </p:sp>
      <p:sp>
        <p:nvSpPr>
          <p:cNvPr id="430" name="PlaceHolder 4"/>
          <p:cNvSpPr>
            <a:spLocks noGrp="1"/>
          </p:cNvSpPr>
          <p:nvPr>
            <p:ph type="sldNum" idx="174"/>
          </p:nvPr>
        </p:nvSpPr>
        <p:spPr>
          <a:xfrm>
            <a:off x="11562480" y="6397560"/>
            <a:ext cx="53028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spTree>
  </p:cSld>
  <p:transition>
    <p:fade/>
  </p:transition>
  <p:timing>
    <p:tnLst>
      <p:par>
        <p:cTn id="44" dur="indefinite" restart="never" nodeType="tmRoot">
          <p:childTnLst>
            <p:seq>
              <p:cTn id="45" dur="indefinite" nodeType="mainSeq">
                <p:childTnLst>
                  <p:par>
                    <p:cTn id="46" fill="hold">
                      <p:stCondLst>
                        <p:cond delay="0"/>
                      </p:stCondLst>
                      <p:childTnLst>
                        <p:par>
                          <p:cTn id="47" fill="hold">
                            <p:stCondLst>
                              <p:cond delay="0"/>
                            </p:stCondLst>
                            <p:childTnLst>
                              <p:par>
                                <p:cTn id="48" nodeType="withEffect" fill="hold" presetClass="entr" presetID="10">
                                  <p:stCondLst>
                                    <p:cond delay="500"/>
                                  </p:stCondLst>
                                  <p:iterate type="el">
                                    <p:tmAbs val="100"/>
                                  </p:iterate>
                                  <p:childTnLst>
                                    <p:set>
                                      <p:cBhvr>
                                        <p:cTn id="49" dur="1" fill="hold">
                                          <p:stCondLst>
                                            <p:cond delay="0"/>
                                          </p:stCondLst>
                                        </p:cTn>
                                        <p:tgtEl>
                                          <p:spTgt spid="427"/>
                                        </p:tgtEl>
                                        <p:attrNameLst>
                                          <p:attrName>style.visibility</p:attrName>
                                        </p:attrNameLst>
                                      </p:cBhvr>
                                      <p:to>
                                        <p:strVal val="visible"/>
                                      </p:to>
                                    </p:set>
                                    <p:animEffect filter="fade" transition="in">
                                      <p:cBhvr additive="repl">
                                        <p:cTn id="50" dur="700"/>
                                        <p:tgtEl>
                                          <p:spTgt spid="4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000" spc="-1" strike="noStrike">
                <a:solidFill>
                  <a:schemeClr val="dk2"/>
                </a:solidFill>
                <a:latin typeface="Bierstadt"/>
              </a:rPr>
              <a:t>Privacidad de datos: conceptos y riesgos</a:t>
            </a:r>
            <a:endParaRPr b="0" lang="en-US" sz="3000" spc="-1" strike="noStrike">
              <a:solidFill>
                <a:schemeClr val="dk1"/>
              </a:solidFill>
              <a:latin typeface="Bierstadt"/>
            </a:endParaRPr>
          </a:p>
        </p:txBody>
      </p:sp>
      <p:sp>
        <p:nvSpPr>
          <p:cNvPr id="432"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Datos personales en IA</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datos personales incluyen nombre, correo, ubicación e historial usados para personalizar sistemas de IA.</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Riesgos de privacidad</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Riesgos incluyen recopilación sin consentimiento, almacenamiento inseguro y uso indebido de datos sensibles.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Ejemplos cotidianos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Aplicaciones que piden permisos excesivos ponen en riesgo la privacidad y la seguridad del usuario.</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Decisiones informadas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Conocer riesgos ayuda a revisar políticas y limitar la información compartida para proteger la privacidad.</a:t>
            </a:r>
            <a:endParaRPr b="0" lang="es-GT" sz="1400" spc="-1" strike="noStrike">
              <a:solidFill>
                <a:srgbClr val="000000"/>
              </a:solidFill>
              <a:latin typeface="Arial"/>
            </a:endParaRPr>
          </a:p>
        </p:txBody>
      </p:sp>
      <p:sp>
        <p:nvSpPr>
          <p:cNvPr id="433" name="PlaceHolder 2"/>
          <p:cNvSpPr>
            <a:spLocks noGrp="1"/>
          </p:cNvSpPr>
          <p:nvPr>
            <p:ph type="dt" idx="175"/>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34" name="PlaceHolder 3"/>
          <p:cNvSpPr>
            <a:spLocks noGrp="1"/>
          </p:cNvSpPr>
          <p:nvPr>
            <p:ph type="ftr" idx="176"/>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35" name="PlaceHolder 4"/>
          <p:cNvSpPr>
            <a:spLocks noGrp="1"/>
          </p:cNvSpPr>
          <p:nvPr>
            <p:ph type="sldNum" idx="177"/>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36" name="Content Placeholder 6" descr="Seguridad digital con cifrado mostrado por candados"/>
          <p:cNvPicPr/>
          <p:nvPr/>
        </p:nvPicPr>
        <p:blipFill>
          <a:blip r:embed="rId1">
            <a:alphaModFix amt="70000"/>
          </a:blip>
          <a:srcRect l="33597" t="0" r="26486" b="0"/>
          <a:stretch/>
        </p:blipFill>
        <p:spPr>
          <a:xfrm>
            <a:off x="8091720" y="0"/>
            <a:ext cx="4100040" cy="6857640"/>
          </a:xfrm>
          <a:prstGeom prst="rect">
            <a:avLst/>
          </a:prstGeom>
          <a:ln w="0">
            <a:noFill/>
          </a:ln>
        </p:spPr>
      </p:pic>
    </p:spTree>
  </p:cSld>
  <p:transition>
    <p:fade/>
  </p:transition>
  <p:timing>
    <p:tnLst>
      <p:par>
        <p:cTn id="51" dur="indefinite" restart="never" nodeType="tmRoot">
          <p:childTnLst>
            <p:seq>
              <p:cTn id="52" dur="indefinite" nodeType="mainSeq">
                <p:childTnLst>
                  <p:par>
                    <p:cTn id="53" fill="hold">
                      <p:stCondLst>
                        <p:cond delay="0"/>
                      </p:stCondLst>
                      <p:childTnLst>
                        <p:par>
                          <p:cTn id="54" fill="hold">
                            <p:stCondLst>
                              <p:cond delay="0"/>
                            </p:stCondLst>
                            <p:childTnLst>
                              <p:par>
                                <p:cTn id="55" nodeType="withEffect" fill="hold" presetClass="entr" presetID="42">
                                  <p:stCondLst>
                                    <p:cond delay="250"/>
                                  </p:stCondLst>
                                  <p:iterate type="el">
                                    <p:tmAbs val="100"/>
                                  </p:iterate>
                                  <p:childTnLst>
                                    <p:set>
                                      <p:cBhvr>
                                        <p:cTn id="56" dur="1" fill="hold">
                                          <p:stCondLst>
                                            <p:cond delay="0"/>
                                          </p:stCondLst>
                                        </p:cTn>
                                        <p:tgtEl>
                                          <p:spTgt spid="432"/>
                                        </p:tgtEl>
                                        <p:attrNameLst>
                                          <p:attrName>style.visibility</p:attrName>
                                        </p:attrNameLst>
                                      </p:cBhvr>
                                      <p:to>
                                        <p:strVal val="visible"/>
                                      </p:to>
                                    </p:set>
                                    <p:animEffect filter="fade" transition="in">
                                      <p:cBhvr additive="repl">
                                        <p:cTn id="57" dur="250"/>
                                        <p:tgtEl>
                                          <p:spTgt spid="432"/>
                                        </p:tgtEl>
                                      </p:cBhvr>
                                    </p:animEffect>
                                    <p:anim calcmode="lin" valueType="num">
                                      <p:cBhvr additive="repl">
                                        <p:cTn id="58" dur="250" fill="hold"/>
                                        <p:tgtEl>
                                          <p:spTgt spid="432"/>
                                        </p:tgtEl>
                                        <p:attrNameLst>
                                          <p:attrName>ppt_x</p:attrName>
                                        </p:attrNameLst>
                                      </p:cBhvr>
                                      <p:tavLst>
                                        <p:tav tm="0">
                                          <p:val>
                                            <p:strVal val="#ppt_x"/>
                                          </p:val>
                                        </p:tav>
                                        <p:tav tm="100000">
                                          <p:val>
                                            <p:strVal val="#ppt_x"/>
                                          </p:val>
                                        </p:tav>
                                      </p:tavLst>
                                    </p:anim>
                                    <p:anim calcmode="lin" valueType="num">
                                      <p:cBhvr additive="repl">
                                        <p:cTn id="59" dur="250" fill="hold"/>
                                        <p:tgtEl>
                                          <p:spTgt spid="4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7" name="PlaceHolder 1"/>
          <p:cNvSpPr>
            <a:spLocks noGrp="1"/>
          </p:cNvSpPr>
          <p:nvPr>
            <p:ph type="title"/>
          </p:nvPr>
        </p:nvSpPr>
        <p:spPr>
          <a:xfrm>
            <a:off x="457200" y="457200"/>
            <a:ext cx="4482360" cy="1453680"/>
          </a:xfrm>
          <a:prstGeom prst="rect">
            <a:avLst/>
          </a:prstGeom>
          <a:noFill/>
          <a:ln w="0">
            <a:noFill/>
          </a:ln>
        </p:spPr>
        <p:txBody>
          <a:bodyPr lIns="91440" rIns="91440" tIns="45720" bIns="45720" anchor="t">
            <a:normAutofit/>
          </a:bodyPr>
          <a:p>
            <a:pPr indent="0" defTabSz="914400">
              <a:lnSpc>
                <a:spcPct val="90000"/>
              </a:lnSpc>
              <a:buNone/>
            </a:pPr>
            <a:r>
              <a:rPr b="0" lang="es" sz="3200" spc="-1" strike="noStrike">
                <a:solidFill>
                  <a:schemeClr val="dk2"/>
                </a:solidFill>
                <a:latin typeface="Bierstadt"/>
              </a:rPr>
              <a:t>Privacidad de datos: buenas prácticas y ejemplos</a:t>
            </a:r>
            <a:endParaRPr b="0" lang="en-US" sz="3200" spc="-1" strike="noStrike">
              <a:solidFill>
                <a:schemeClr val="dk1"/>
              </a:solidFill>
              <a:latin typeface="Bierstadt"/>
            </a:endParaRPr>
          </a:p>
        </p:txBody>
      </p:sp>
      <p:pic>
        <p:nvPicPr>
          <p:cNvPr id="438" name="Content Placeholder 6" descr="Un hombre tecleando en un portátil y autenticándose para operar con criptomonedas."/>
          <p:cNvPicPr/>
          <p:nvPr/>
        </p:nvPicPr>
        <p:blipFill>
          <a:blip r:embed="rId1">
            <a:alphaModFix amt="70000"/>
          </a:blip>
          <a:srcRect l="2971" t="0" r="26143" b="3"/>
          <a:stretch/>
        </p:blipFill>
        <p:spPr>
          <a:xfrm>
            <a:off x="559440" y="2175480"/>
            <a:ext cx="4379760" cy="4124520"/>
          </a:xfrm>
          <a:prstGeom prst="rect">
            <a:avLst/>
          </a:prstGeom>
          <a:ln w="0">
            <a:noFill/>
          </a:ln>
        </p:spPr>
      </p:pic>
      <p:sp>
        <p:nvSpPr>
          <p:cNvPr id="439" name="PlaceHolder 2"/>
          <p:cNvSpPr>
            <a:spLocks noGrp="1"/>
          </p:cNvSpPr>
          <p:nvPr>
            <p:ph type="dt" idx="178"/>
          </p:nvPr>
        </p:nvSpPr>
        <p:spPr>
          <a:xfrm>
            <a:off x="457200" y="6397560"/>
            <a:ext cx="404352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40" name="TextBox 7"/>
          <p:cNvSpPr/>
          <p:nvPr/>
        </p:nvSpPr>
        <p:spPr>
          <a:xfrm>
            <a:off x="6095880" y="457200"/>
            <a:ext cx="5585400" cy="587484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Minimización de Datos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Compartir solo la información estrictamente necesaria para proteger la privacidad y reducir riesgos.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Seguridad en Accesos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Uso de contraseñas seguras y autenticación de dos factores para proteger plataformas con IA.</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Prácticas en Educación</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Evitar introducir datos personales reales en herramientas de prueba o demostración educativa.</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Configuración y Políticas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Configurar privacidad en redes sociales y leer políticas de las herramientas de IA para controlar datos.</a:t>
            </a:r>
            <a:endParaRPr b="0" lang="es-GT" sz="1400" spc="-1" strike="noStrike">
              <a:solidFill>
                <a:srgbClr val="000000"/>
              </a:solidFill>
              <a:latin typeface="Arial"/>
            </a:endParaRPr>
          </a:p>
        </p:txBody>
      </p:sp>
      <p:sp>
        <p:nvSpPr>
          <p:cNvPr id="441" name="PlaceHolder 3"/>
          <p:cNvSpPr>
            <a:spLocks noGrp="1"/>
          </p:cNvSpPr>
          <p:nvPr>
            <p:ph type="ftr" idx="179"/>
          </p:nvPr>
        </p:nvSpPr>
        <p:spPr>
          <a:xfrm>
            <a:off x="8324280" y="6397560"/>
            <a:ext cx="323784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42" name="PlaceHolder 4"/>
          <p:cNvSpPr>
            <a:spLocks noGrp="1"/>
          </p:cNvSpPr>
          <p:nvPr>
            <p:ph type="sldNum" idx="180"/>
          </p:nvPr>
        </p:nvSpPr>
        <p:spPr>
          <a:xfrm>
            <a:off x="11562480" y="6397560"/>
            <a:ext cx="530280" cy="36468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spTree>
  </p:cSld>
  <p:transition>
    <p:fade/>
  </p:transition>
  <p:timing>
    <p:tnLst>
      <p:par>
        <p:cTn id="60" dur="indefinite" restart="never" nodeType="tmRoot">
          <p:childTnLst>
            <p:seq>
              <p:cTn id="61" dur="indefinite" nodeType="mainSeq">
                <p:childTnLst>
                  <p:par>
                    <p:cTn id="62" fill="hold">
                      <p:stCondLst>
                        <p:cond delay="0"/>
                      </p:stCondLst>
                      <p:childTnLst>
                        <p:par>
                          <p:cTn id="63" fill="hold">
                            <p:stCondLst>
                              <p:cond delay="0"/>
                            </p:stCondLst>
                            <p:childTnLst>
                              <p:par>
                                <p:cTn id="64" nodeType="withEffect" fill="hold" presetClass="entr" presetID="42">
                                  <p:stCondLst>
                                    <p:cond delay="250"/>
                                  </p:stCondLst>
                                  <p:iterate type="el">
                                    <p:tmAbs val="100"/>
                                  </p:iterate>
                                  <p:childTnLst>
                                    <p:set>
                                      <p:cBhvr>
                                        <p:cTn id="65" dur="1" fill="hold">
                                          <p:stCondLst>
                                            <p:cond delay="0"/>
                                          </p:stCondLst>
                                        </p:cTn>
                                        <p:tgtEl>
                                          <p:spTgt spid="440"/>
                                        </p:tgtEl>
                                        <p:attrNameLst>
                                          <p:attrName>style.visibility</p:attrName>
                                        </p:attrNameLst>
                                      </p:cBhvr>
                                      <p:to>
                                        <p:strVal val="visible"/>
                                      </p:to>
                                    </p:set>
                                    <p:animEffect filter="fade" transition="in">
                                      <p:cBhvr additive="repl">
                                        <p:cTn id="66" dur="250"/>
                                        <p:tgtEl>
                                          <p:spTgt spid="440"/>
                                        </p:tgtEl>
                                      </p:cBhvr>
                                    </p:animEffect>
                                    <p:anim calcmode="lin" valueType="num">
                                      <p:cBhvr additive="repl">
                                        <p:cTn id="67" dur="250" fill="hold"/>
                                        <p:tgtEl>
                                          <p:spTgt spid="440"/>
                                        </p:tgtEl>
                                        <p:attrNameLst>
                                          <p:attrName>ppt_x</p:attrName>
                                        </p:attrNameLst>
                                      </p:cBhvr>
                                      <p:tavLst>
                                        <p:tav tm="0">
                                          <p:val>
                                            <p:strVal val="#ppt_x"/>
                                          </p:val>
                                        </p:tav>
                                        <p:tav tm="100000">
                                          <p:val>
                                            <p:strVal val="#ppt_x"/>
                                          </p:val>
                                        </p:tav>
                                      </p:tavLst>
                                    </p:anim>
                                    <p:anim calcmode="lin" valueType="num">
                                      <p:cBhvr additive="repl">
                                        <p:cTn id="68" dur="250" fill="hold"/>
                                        <p:tgtEl>
                                          <p:spTgt spid="4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PlaceHolder 1"/>
          <p:cNvSpPr>
            <a:spLocks noGrp="1"/>
          </p:cNvSpPr>
          <p:nvPr>
            <p:ph type="title"/>
          </p:nvPr>
        </p:nvSpPr>
        <p:spPr>
          <a:xfrm>
            <a:off x="457200" y="457200"/>
            <a:ext cx="7083720" cy="968400"/>
          </a:xfrm>
          <a:prstGeom prst="rect">
            <a:avLst/>
          </a:prstGeom>
          <a:noFill/>
          <a:ln w="0">
            <a:noFill/>
          </a:ln>
        </p:spPr>
        <p:txBody>
          <a:bodyPr lIns="91440" rIns="91440" tIns="45720" bIns="45720" anchor="b">
            <a:normAutofit/>
          </a:bodyPr>
          <a:p>
            <a:pPr indent="0" defTabSz="914400">
              <a:lnSpc>
                <a:spcPct val="90000"/>
              </a:lnSpc>
              <a:buNone/>
            </a:pPr>
            <a:r>
              <a:rPr b="0" lang="es" sz="3200" spc="-1" strike="noStrike">
                <a:solidFill>
                  <a:schemeClr val="dk2"/>
                </a:solidFill>
                <a:latin typeface="Bierstadt"/>
              </a:rPr>
              <a:t>Deepfakes: qué son y cómo funcionan</a:t>
            </a:r>
            <a:endParaRPr b="0" lang="en-US" sz="3200" spc="-1" strike="noStrike">
              <a:solidFill>
                <a:schemeClr val="dk1"/>
              </a:solidFill>
              <a:latin typeface="Bierstadt"/>
            </a:endParaRPr>
          </a:p>
        </p:txBody>
      </p:sp>
      <p:sp>
        <p:nvSpPr>
          <p:cNvPr id="444" name="TextBox 7"/>
          <p:cNvSpPr/>
          <p:nvPr/>
        </p:nvSpPr>
        <p:spPr>
          <a:xfrm>
            <a:off x="457200" y="1595880"/>
            <a:ext cx="7083720" cy="468648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2500"/>
              </a:spcBef>
              <a:spcAft>
                <a:spcPts val="601"/>
              </a:spcAft>
              <a:tabLst>
                <a:tab algn="l" pos="0"/>
              </a:tabLst>
            </a:pPr>
            <a:r>
              <a:rPr b="1" lang="en-US" sz="1400" spc="-1" strike="noStrike">
                <a:solidFill>
                  <a:schemeClr val="dk1"/>
                </a:solidFill>
                <a:latin typeface="Bierstadt"/>
              </a:rPr>
              <a:t>Definición de Deepfakes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deepfakes son contenidos audiovisuales creados con IA que simulan realísticamente personas mediante imágenes y voz.</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Funcionamiento tecnológico</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Los deepfakes se generan usando redes neuronales profundas entrenadas con grandes cantidades de datos audiovisuales.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Aplicaciones positivas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La tecnología se usa en cine, educación y accesibilidad para crear simulaciones y doblajes automáticos.</a:t>
            </a:r>
            <a:endParaRPr b="0" lang="es-GT" sz="1400" spc="-1" strike="noStrike">
              <a:solidFill>
                <a:srgbClr val="000000"/>
              </a:solidFill>
              <a:latin typeface="Arial"/>
            </a:endParaRPr>
          </a:p>
          <a:p>
            <a:pPr defTabSz="914400">
              <a:lnSpc>
                <a:spcPct val="100000"/>
              </a:lnSpc>
              <a:spcBef>
                <a:spcPts val="2500"/>
              </a:spcBef>
              <a:spcAft>
                <a:spcPts val="601"/>
              </a:spcAft>
              <a:tabLst>
                <a:tab algn="l" pos="0"/>
              </a:tabLst>
            </a:pPr>
            <a:r>
              <a:rPr b="1" lang="en-US" sz="1400" spc="-1" strike="noStrike">
                <a:solidFill>
                  <a:schemeClr val="dk1"/>
                </a:solidFill>
                <a:latin typeface="Bierstadt"/>
              </a:rPr>
              <a:t>Riesgos y precauciones</a:t>
            </a:r>
            <a:endParaRPr b="0" lang="es-GT" sz="1400" spc="-1" strike="noStrike">
              <a:solidFill>
                <a:srgbClr val="000000"/>
              </a:solidFill>
              <a:latin typeface="Arial"/>
            </a:endParaRPr>
          </a:p>
          <a:p>
            <a:pPr defTabSz="914400">
              <a:lnSpc>
                <a:spcPct val="100000"/>
              </a:lnSpc>
              <a:spcBef>
                <a:spcPts val="1001"/>
              </a:spcBef>
              <a:spcAft>
                <a:spcPts val="601"/>
              </a:spcAft>
              <a:tabLst>
                <a:tab algn="l" pos="0"/>
              </a:tabLst>
            </a:pPr>
            <a:r>
              <a:rPr b="0" lang="en-US" sz="1400" spc="-1" strike="noStrike">
                <a:solidFill>
                  <a:schemeClr val="dk1"/>
                </a:solidFill>
                <a:latin typeface="Bierstadt"/>
              </a:rPr>
              <a:t>El realismo de los deepfakes puede ser malicioso, por lo que es vital aprender a identificarlos para evitar engaños.</a:t>
            </a:r>
            <a:endParaRPr b="0" lang="es-GT" sz="1400" spc="-1" strike="noStrike">
              <a:solidFill>
                <a:srgbClr val="000000"/>
              </a:solidFill>
              <a:latin typeface="Arial"/>
            </a:endParaRPr>
          </a:p>
        </p:txBody>
      </p:sp>
      <p:sp>
        <p:nvSpPr>
          <p:cNvPr id="445" name="PlaceHolder 2"/>
          <p:cNvSpPr>
            <a:spLocks noGrp="1"/>
          </p:cNvSpPr>
          <p:nvPr>
            <p:ph type="dt" idx="181"/>
          </p:nvPr>
        </p:nvSpPr>
        <p:spPr>
          <a:xfrm>
            <a:off x="457200" y="6397560"/>
            <a:ext cx="3642840" cy="3646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n-US" sz="900" spc="-1" strike="noStrike">
                <a:solidFill>
                  <a:schemeClr val="dk2"/>
                </a:solidFill>
                <a:latin typeface="Bierstadt"/>
              </a:defRPr>
            </a:lvl1pPr>
          </a:lstStyle>
          <a:p>
            <a:pPr indent="0" defTabSz="914400">
              <a:lnSpc>
                <a:spcPct val="100000"/>
              </a:lnSpc>
              <a:spcAft>
                <a:spcPts val="601"/>
              </a:spcAft>
              <a:buNone/>
            </a:pPr>
            <a:r>
              <a:rPr b="0" lang="en-US" sz="900" spc="-1" strike="noStrike">
                <a:solidFill>
                  <a:schemeClr val="dk2"/>
                </a:solidFill>
                <a:latin typeface="Bierstadt"/>
              </a:rPr>
              <a:t>20/2/2025</a:t>
            </a:r>
            <a:endParaRPr b="0" lang="es-GT" sz="900" spc="-1" strike="noStrike">
              <a:solidFill>
                <a:srgbClr val="000000"/>
              </a:solidFill>
              <a:latin typeface="Times New Roman"/>
            </a:endParaRPr>
          </a:p>
        </p:txBody>
      </p:sp>
      <p:sp>
        <p:nvSpPr>
          <p:cNvPr id="446" name="PlaceHolder 3"/>
          <p:cNvSpPr>
            <a:spLocks noGrp="1"/>
          </p:cNvSpPr>
          <p:nvPr>
            <p:ph type="ftr" idx="182"/>
          </p:nvPr>
        </p:nvSpPr>
        <p:spPr>
          <a:xfrm>
            <a:off x="4301280" y="6397920"/>
            <a:ext cx="2988360" cy="3646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 sz="900" spc="-1" strike="noStrike">
                <a:solidFill>
                  <a:schemeClr val="dk2"/>
                </a:solidFill>
                <a:latin typeface="Bierstadt"/>
              </a:defRPr>
            </a:lvl1pPr>
          </a:lstStyle>
          <a:p>
            <a:pPr indent="0" algn="r" defTabSz="914400">
              <a:lnSpc>
                <a:spcPct val="100000"/>
              </a:lnSpc>
              <a:spcAft>
                <a:spcPts val="601"/>
              </a:spcAft>
              <a:buNone/>
            </a:pPr>
            <a:r>
              <a:rPr b="0" lang="es" sz="900" spc="-1" strike="noStrike">
                <a:solidFill>
                  <a:schemeClr val="dk2"/>
                </a:solidFill>
                <a:latin typeface="Bierstadt"/>
              </a:rPr>
              <a:t>Ejemplo de Texto de pie de página</a:t>
            </a:r>
            <a:endParaRPr b="0" lang="es-GT" sz="900" spc="-1" strike="noStrike">
              <a:solidFill>
                <a:srgbClr val="000000"/>
              </a:solidFill>
              <a:latin typeface="Times New Roman"/>
            </a:endParaRPr>
          </a:p>
        </p:txBody>
      </p:sp>
      <p:sp>
        <p:nvSpPr>
          <p:cNvPr id="447" name="PlaceHolder 4"/>
          <p:cNvSpPr>
            <a:spLocks noGrp="1"/>
          </p:cNvSpPr>
          <p:nvPr>
            <p:ph type="sldNum" idx="183"/>
          </p:nvPr>
        </p:nvSpPr>
        <p:spPr>
          <a:xfrm>
            <a:off x="7290000" y="6397920"/>
            <a:ext cx="499680" cy="364320"/>
          </a:xfrm>
          <a:prstGeom prst="rect">
            <a:avLst/>
          </a:prstGeom>
          <a:noFill/>
          <a:ln w="0">
            <a:noFill/>
          </a:ln>
        </p:spPr>
        <p:txBody>
          <a:bodyPr lIns="91440" rIns="91440" tIns="45720" bIns="45720" anchor="ctr">
            <a:normAutofit/>
          </a:bodyPr>
          <a:p>
            <a:pPr indent="0">
              <a:buNone/>
            </a:pPr>
            <a:endParaRPr b="1" lang="en-US" sz="1200" spc="-1" strike="noStrike">
              <a:solidFill>
                <a:schemeClr val="dk2"/>
              </a:solidFill>
              <a:latin typeface="Bierstadt"/>
            </a:endParaRPr>
          </a:p>
        </p:txBody>
      </p:sp>
      <p:pic>
        <p:nvPicPr>
          <p:cNvPr id="448" name="Content Placeholder 6" descr="Realidad virtual del metaverso avatar futurista web3 de internet tecnología de realidad aumentada, mundos virtuales, simulación, plataforma, NFT, DeFi finanzas descentralizadas"/>
          <p:cNvPicPr/>
          <p:nvPr/>
        </p:nvPicPr>
        <p:blipFill>
          <a:blip r:embed="rId1">
            <a:alphaModFix amt="70000"/>
          </a:blip>
          <a:srcRect l="34757" t="0" r="33098" b="0"/>
          <a:stretch/>
        </p:blipFill>
        <p:spPr>
          <a:xfrm>
            <a:off x="8091720" y="0"/>
            <a:ext cx="4100040" cy="6857640"/>
          </a:xfrm>
          <a:prstGeom prst="rect">
            <a:avLst/>
          </a:prstGeom>
          <a:ln w="0">
            <a:noFill/>
          </a:ln>
        </p:spPr>
      </p:pic>
    </p:spTree>
  </p:cSld>
  <p:transition>
    <p:fade/>
  </p:transition>
  <p:timing>
    <p:tnLst>
      <p:par>
        <p:cTn id="69" dur="indefinite" restart="never" nodeType="tmRoot">
          <p:childTnLst>
            <p:seq>
              <p:cTn id="70" dur="indefinite" nodeType="mainSeq">
                <p:childTnLst>
                  <p:par>
                    <p:cTn id="71" fill="hold">
                      <p:stCondLst>
                        <p:cond delay="0"/>
                      </p:stCondLst>
                      <p:childTnLst>
                        <p:par>
                          <p:cTn id="72" fill="hold">
                            <p:stCondLst>
                              <p:cond delay="0"/>
                            </p:stCondLst>
                            <p:childTnLst>
                              <p:par>
                                <p:cTn id="73" nodeType="withEffect" fill="hold" presetClass="entr" presetID="42">
                                  <p:stCondLst>
                                    <p:cond delay="250"/>
                                  </p:stCondLst>
                                  <p:iterate type="el">
                                    <p:tmAbs val="100"/>
                                  </p:iterate>
                                  <p:childTnLst>
                                    <p:set>
                                      <p:cBhvr>
                                        <p:cTn id="74" dur="1" fill="hold">
                                          <p:stCondLst>
                                            <p:cond delay="0"/>
                                          </p:stCondLst>
                                        </p:cTn>
                                        <p:tgtEl>
                                          <p:spTgt spid="444"/>
                                        </p:tgtEl>
                                        <p:attrNameLst>
                                          <p:attrName>style.visibility</p:attrName>
                                        </p:attrNameLst>
                                      </p:cBhvr>
                                      <p:to>
                                        <p:strVal val="visible"/>
                                      </p:to>
                                    </p:set>
                                    <p:animEffect filter="fade" transition="in">
                                      <p:cBhvr additive="repl">
                                        <p:cTn id="75" dur="250"/>
                                        <p:tgtEl>
                                          <p:spTgt spid="444"/>
                                        </p:tgtEl>
                                      </p:cBhvr>
                                    </p:animEffect>
                                    <p:anim calcmode="lin" valueType="num">
                                      <p:cBhvr additive="repl">
                                        <p:cTn id="76" dur="250" fill="hold"/>
                                        <p:tgtEl>
                                          <p:spTgt spid="444"/>
                                        </p:tgtEl>
                                        <p:attrNameLst>
                                          <p:attrName>ppt_x</p:attrName>
                                        </p:attrNameLst>
                                      </p:cBhvr>
                                      <p:tavLst>
                                        <p:tav tm="0">
                                          <p:val>
                                            <p:strVal val="#ppt_x"/>
                                          </p:val>
                                        </p:tav>
                                        <p:tav tm="100000">
                                          <p:val>
                                            <p:strVal val="#ppt_x"/>
                                          </p:val>
                                        </p:tav>
                                      </p:tavLst>
                                    </p:anim>
                                    <p:anim calcmode="lin" valueType="num">
                                      <p:cBhvr additive="repl">
                                        <p:cTn id="77" dur="250" fill="hold"/>
                                        <p:tgtEl>
                                          <p:spTgt spid="4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0.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1.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3.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4.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5.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6.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7.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8.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9.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0.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1.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2.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3.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4.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5.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6.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7.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8.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9.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0.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1.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2.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3.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4.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5.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6.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7.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8.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9.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0.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1.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2.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3.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4.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5.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6.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7.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8.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9.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0.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1.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6.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7.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8.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9.xml><?xml version="1.0" encoding="utf-8"?>
<a:theme xmlns:a="http://schemas.openxmlformats.org/drawingml/2006/main" xmlns:r="http://schemas.openxmlformats.org/officeDocument/2006/relationships" name="Bisel">
  <a:themeElements>
    <a:clrScheme name="Bevel">
      <a:dk1>
        <a:srgbClr val="090909"/>
      </a:dk1>
      <a:lt1>
        <a:srgbClr val="ffffff"/>
      </a:lt1>
      <a:dk2>
        <a:srgbClr val="1d1d1d"/>
      </a:dk2>
      <a:lt2>
        <a:srgbClr val="f1f2f3"/>
      </a:lt2>
      <a:accent1>
        <a:srgbClr val="2a38d5"/>
      </a:accent1>
      <a:accent2>
        <a:srgbClr val="f15928"/>
      </a:accent2>
      <a:accent3>
        <a:srgbClr val="00b4e6"/>
      </a:accent3>
      <a:accent4>
        <a:srgbClr val="0372ff"/>
      </a:accent4>
      <a:accent5>
        <a:srgbClr val="9196f3"/>
      </a:accent5>
      <a:accent6>
        <a:srgbClr val="90a0ad"/>
      </a:accent6>
      <a:hlink>
        <a:srgbClr val="f15928"/>
      </a:hlink>
      <a:folHlink>
        <a:srgbClr val="00b4e6"/>
      </a:folHlink>
    </a:clrScheme>
    <a:fontScheme name="Bierstadt">
      <a:majorFont>
        <a:latin typeface="Bierstadt" pitchFamily="0" charset="1"/>
        <a:ea typeface=""/>
        <a:cs typeface=""/>
      </a:majorFont>
      <a:minorFont>
        <a:latin typeface="Bierstad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adonis.gomez@intecap.edu.gt</dc:creator>
  <dc:description/>
  <dc:language>es-GT</dc:language>
  <cp:lastModifiedBy>Adónis Gómez</cp:lastModifiedBy>
  <dcterms:modified xsi:type="dcterms:W3CDTF">2026-07-09T19:09:21Z</dcterms:modified>
  <cp:revision>3</cp:revision>
  <dc:subject/>
  <dc:title/>
</cp:coreProperties>
</file>